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755" r:id="rId2"/>
    <p:sldId id="754" r:id="rId3"/>
    <p:sldId id="758" r:id="rId4"/>
    <p:sldId id="759" r:id="rId5"/>
    <p:sldId id="760" r:id="rId6"/>
    <p:sldId id="761" r:id="rId7"/>
    <p:sldId id="762" r:id="rId8"/>
    <p:sldId id="764" r:id="rId9"/>
    <p:sldId id="756" r:id="rId10"/>
    <p:sldId id="743" r:id="rId11"/>
    <p:sldId id="752" r:id="rId12"/>
    <p:sldId id="744" r:id="rId13"/>
    <p:sldId id="745" r:id="rId14"/>
    <p:sldId id="746" r:id="rId15"/>
    <p:sldId id="747" r:id="rId16"/>
    <p:sldId id="749" r:id="rId17"/>
    <p:sldId id="750" r:id="rId18"/>
    <p:sldId id="757" r:id="rId19"/>
    <p:sldId id="751" r:id="rId20"/>
    <p:sldId id="763" r:id="rId21"/>
  </p:sldIdLst>
  <p:sldSz cx="9144000" cy="6858000" type="screen4x3"/>
  <p:notesSz cx="6797675" cy="987425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g Cheng 杨诚" initials="YC杨" lastIdx="0" clrIdx="0">
    <p:extLst>
      <p:ext uri="{19B8F6BF-5375-455C-9EA6-DF929625EA0E}">
        <p15:presenceInfo xmlns:p15="http://schemas.microsoft.com/office/powerpoint/2012/main" userId="S-1-5-21-1655432372-2021545300-3276894670-122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00CCFF"/>
    <a:srgbClr val="FFFFFF"/>
    <a:srgbClr val="000066"/>
    <a:srgbClr val="FF7C80"/>
    <a:srgbClr val="FF6600"/>
    <a:srgbClr val="33CCCC"/>
    <a:srgbClr val="0033CC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深色样式 1 - 强调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5494" autoAdjust="0"/>
  </p:normalViewPr>
  <p:slideViewPr>
    <p:cSldViewPr>
      <p:cViewPr varScale="1">
        <p:scale>
          <a:sx n="111" d="100"/>
          <a:sy n="111" d="100"/>
        </p:scale>
        <p:origin x="1650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472"/>
    </p:cViewPr>
  </p:sorterViewPr>
  <p:notesViewPr>
    <p:cSldViewPr>
      <p:cViewPr varScale="1">
        <p:scale>
          <a:sx n="65" d="100"/>
          <a:sy n="65" d="100"/>
        </p:scale>
        <p:origin x="3366" y="72"/>
      </p:cViewPr>
      <p:guideLst>
        <p:guide orient="horz" pos="3110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2851" tIns="46426" rIns="92851" bIns="46426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3713"/>
          </a:xfrm>
          <a:prstGeom prst="rect">
            <a:avLst/>
          </a:prstGeom>
        </p:spPr>
        <p:txBody>
          <a:bodyPr vert="horz" lIns="92851" tIns="46426" rIns="92851" bIns="46426" rtlCol="0"/>
          <a:lstStyle>
            <a:lvl1pPr algn="r">
              <a:defRPr sz="1200"/>
            </a:lvl1pPr>
          </a:lstStyle>
          <a:p>
            <a:fld id="{C96630CF-A34E-4786-B8DD-3427105452B3}" type="datetimeFigureOut">
              <a:rPr lang="zh-CN" altLang="en-US" smtClean="0"/>
              <a:pPr/>
              <a:t>2017/8/4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2851" tIns="46426" rIns="92851" bIns="46426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4" y="9378824"/>
            <a:ext cx="2945659" cy="493713"/>
          </a:xfrm>
          <a:prstGeom prst="rect">
            <a:avLst/>
          </a:prstGeom>
        </p:spPr>
        <p:txBody>
          <a:bodyPr vert="horz" lIns="92851" tIns="46426" rIns="92851" bIns="46426" rtlCol="0" anchor="b"/>
          <a:lstStyle>
            <a:lvl1pPr algn="r">
              <a:defRPr sz="1200"/>
            </a:lvl1pPr>
          </a:lstStyle>
          <a:p>
            <a:fld id="{87D207EB-27C3-42A1-B8A3-54A703C62A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3796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2851" tIns="46426" rIns="92851" bIns="46426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3713"/>
          </a:xfrm>
          <a:prstGeom prst="rect">
            <a:avLst/>
          </a:prstGeom>
        </p:spPr>
        <p:txBody>
          <a:bodyPr vert="horz" lIns="92851" tIns="46426" rIns="92851" bIns="46426" rtlCol="0"/>
          <a:lstStyle>
            <a:lvl1pPr algn="r">
              <a:defRPr sz="1200"/>
            </a:lvl1pPr>
          </a:lstStyle>
          <a:p>
            <a:fld id="{C7840025-0B51-468B-A5B6-8DD87A02785C}" type="datetimeFigureOut">
              <a:rPr lang="zh-CN" altLang="en-US" smtClean="0"/>
              <a:pPr/>
              <a:t>2017/8/4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51" tIns="46426" rIns="92851" bIns="46426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2851" tIns="46426" rIns="92851" bIns="46426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2851" tIns="46426" rIns="92851" bIns="46426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4" y="9378824"/>
            <a:ext cx="2945659" cy="493713"/>
          </a:xfrm>
          <a:prstGeom prst="rect">
            <a:avLst/>
          </a:prstGeom>
        </p:spPr>
        <p:txBody>
          <a:bodyPr vert="horz" lIns="92851" tIns="46426" rIns="92851" bIns="46426" rtlCol="0" anchor="b"/>
          <a:lstStyle>
            <a:lvl1pPr algn="r">
              <a:defRPr sz="1200"/>
            </a:lvl1pPr>
          </a:lstStyle>
          <a:p>
            <a:fld id="{9B048AF0-CE6F-4C71-A305-BE5A0349454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006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大家好，我们是</a:t>
            </a:r>
            <a:r>
              <a:rPr lang="zh-CN" altLang="en-US" sz="1200" dirty="0" smtClean="0">
                <a:latin typeface="HP Simplified" pitchFamily="34" charset="0"/>
                <a:cs typeface="Arial" charset="0"/>
              </a:rPr>
              <a:t>延科信息科技（上海）有限公司。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首先，我们非常荣幸能够有机会成为本次</a:t>
            </a:r>
            <a:r>
              <a:rPr lang="en-US" altLang="zh-CN" dirty="0" smtClean="0"/>
              <a:t>MES</a:t>
            </a:r>
            <a:r>
              <a:rPr lang="zh-CN" altLang="en-US" dirty="0" smtClean="0"/>
              <a:t>项目潜在的实施供应商，经过对贵公司需求的初步理解，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基于我们对延锋百利得、申雅密封件等多个的项目实施经验，以及对</a:t>
            </a:r>
            <a:r>
              <a:rPr lang="en-US" altLang="zh-CN" dirty="0" smtClean="0"/>
              <a:t>MES</a:t>
            </a:r>
            <a:r>
              <a:rPr lang="zh-CN" altLang="en-US" dirty="0" smtClean="0"/>
              <a:t>产品多年的实施及运营服务经验，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我们相信我们的方案能够满足均胜现在和将来的业务需求，同时我们也希望能成为均胜在信息化建设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方面的长期合作伙伴，我们坚信这种合作伙伴关系将会在均胜公司的成功发展中起到重要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的作用。</a:t>
            </a:r>
            <a:r>
              <a:rPr lang="en-US" altLang="zh-CN" dirty="0" smtClean="0"/>
              <a:t>	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062E5A-7C33-49FC-9863-92A72946F97F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894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69D0D0-743B-47F5-91EA-D75B4410CAFA}" type="slidenum">
              <a:rPr lang="en-US" altLang="zh-CN" smtClean="0">
                <a:solidFill>
                  <a:prstClr val="black"/>
                </a:solidFill>
              </a:rPr>
              <a:pPr/>
              <a:t>10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76275" y="787400"/>
            <a:ext cx="5240338" cy="3932238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59404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69D0D0-743B-47F5-91EA-D75B4410CAFA}" type="slidenum">
              <a:rPr lang="en-US" altLang="zh-CN" smtClean="0">
                <a:solidFill>
                  <a:prstClr val="black"/>
                </a:solidFill>
              </a:rPr>
              <a:pPr/>
              <a:t>11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76275" y="787400"/>
            <a:ext cx="5240338" cy="3932238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105752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69D0D0-743B-47F5-91EA-D75B4410CAFA}" type="slidenum">
              <a:rPr lang="en-US" altLang="zh-CN" smtClean="0">
                <a:solidFill>
                  <a:prstClr val="black"/>
                </a:solidFill>
              </a:rPr>
              <a:pPr/>
              <a:t>12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76275" y="787400"/>
            <a:ext cx="5240338" cy="3932238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8378096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69D0D0-743B-47F5-91EA-D75B4410CAFA}" type="slidenum">
              <a:rPr lang="en-US" altLang="zh-CN" smtClean="0">
                <a:solidFill>
                  <a:prstClr val="black"/>
                </a:solidFill>
              </a:rPr>
              <a:pPr/>
              <a:t>13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76275" y="787400"/>
            <a:ext cx="5240338" cy="3932238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004006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69D0D0-743B-47F5-91EA-D75B4410CAFA}" type="slidenum">
              <a:rPr lang="en-US" altLang="zh-CN" smtClean="0">
                <a:solidFill>
                  <a:prstClr val="black"/>
                </a:solidFill>
              </a:rPr>
              <a:pPr/>
              <a:t>14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76275" y="787400"/>
            <a:ext cx="5240338" cy="3932238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9230484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69D0D0-743B-47F5-91EA-D75B4410CAFA}" type="slidenum">
              <a:rPr lang="en-US" altLang="zh-CN" smtClean="0">
                <a:solidFill>
                  <a:prstClr val="black"/>
                </a:solidFill>
              </a:rPr>
              <a:pPr/>
              <a:t>15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76275" y="787400"/>
            <a:ext cx="5240338" cy="3932238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05266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69D0D0-743B-47F5-91EA-D75B4410CAFA}" type="slidenum">
              <a:rPr lang="en-US" altLang="zh-CN" smtClean="0">
                <a:solidFill>
                  <a:prstClr val="black"/>
                </a:solidFill>
              </a:rPr>
              <a:pPr/>
              <a:t>16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76275" y="787400"/>
            <a:ext cx="5240338" cy="3932238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19612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69D0D0-743B-47F5-91EA-D75B4410CAFA}" type="slidenum">
              <a:rPr lang="en-US" altLang="zh-CN" smtClean="0">
                <a:solidFill>
                  <a:prstClr val="black"/>
                </a:solidFill>
              </a:rPr>
              <a:pPr/>
              <a:t>17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76275" y="787400"/>
            <a:ext cx="5240338" cy="3932238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7033314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36261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69D0D0-743B-47F5-91EA-D75B4410CAFA}" type="slidenum">
              <a:rPr lang="en-US" altLang="zh-CN" smtClean="0">
                <a:solidFill>
                  <a:prstClr val="black"/>
                </a:solidFill>
              </a:rPr>
              <a:pPr/>
              <a:t>19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76275" y="787400"/>
            <a:ext cx="5240338" cy="3932238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490523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53015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1A7FFD1-F1E9-4116-A0AE-3F8B873390F0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914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69D0D0-743B-47F5-91EA-D75B4410CAFA}" type="slidenum">
              <a:rPr lang="en-US" altLang="zh-CN" smtClean="0">
                <a:solidFill>
                  <a:prstClr val="black"/>
                </a:solidFill>
              </a:rPr>
              <a:pPr/>
              <a:t>3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76275" y="787400"/>
            <a:ext cx="5240338" cy="3932238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187166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69D0D0-743B-47F5-91EA-D75B4410CAFA}" type="slidenum">
              <a:rPr lang="en-US" altLang="zh-CN" smtClean="0">
                <a:solidFill>
                  <a:prstClr val="black"/>
                </a:solidFill>
              </a:rPr>
              <a:pPr/>
              <a:t>4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76275" y="787400"/>
            <a:ext cx="5240338" cy="3932238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187166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69D0D0-743B-47F5-91EA-D75B4410CAFA}" type="slidenum">
              <a:rPr lang="en-US" altLang="zh-CN" smtClean="0">
                <a:solidFill>
                  <a:prstClr val="black"/>
                </a:solidFill>
              </a:rPr>
              <a:pPr/>
              <a:t>5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76275" y="787400"/>
            <a:ext cx="5240338" cy="3932238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187166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69D0D0-743B-47F5-91EA-D75B4410CAFA}" type="slidenum">
              <a:rPr lang="en-US" altLang="zh-CN" smtClean="0">
                <a:solidFill>
                  <a:prstClr val="black"/>
                </a:solidFill>
              </a:rPr>
              <a:pPr/>
              <a:t>6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76275" y="787400"/>
            <a:ext cx="5240338" cy="3932238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187166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69D0D0-743B-47F5-91EA-D75B4410CAFA}" type="slidenum">
              <a:rPr lang="en-US" altLang="zh-CN" smtClean="0">
                <a:solidFill>
                  <a:prstClr val="black"/>
                </a:solidFill>
              </a:rPr>
              <a:pPr/>
              <a:t>7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76275" y="787400"/>
            <a:ext cx="5240338" cy="3932238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187166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9EFD3CD6-8717-402F-95B2-86B1FC4AED57}" type="slidenum">
              <a:rPr lang="en-US" altLang="zh-CN">
                <a:solidFill>
                  <a:srgbClr val="000000"/>
                </a:solidFill>
              </a:rPr>
              <a:pPr/>
              <a:t>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76275" y="787400"/>
            <a:ext cx="5240338" cy="393223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530157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3973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5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ppt 封面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90" y="0"/>
            <a:ext cx="9141819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844824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102224"/>
            <a:ext cx="6400800" cy="91095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6291C-7E9E-4CAD-B148-F75440934A5E}" type="datetime1">
              <a:rPr lang="zh-CN" altLang="en-US" smtClean="0"/>
              <a:pPr/>
              <a:t>2017/8/4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buFontTx/>
              <a:buBlip>
                <a:blip r:embed="rId2"/>
              </a:buBlip>
              <a:defRPr/>
            </a:lvl1pPr>
            <a:lvl2pPr>
              <a:buFontTx/>
              <a:buBlip>
                <a:blip r:embed="rId3"/>
              </a:buBlip>
              <a:defRPr/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1964-8ECD-4231-B79D-9D28E2E5D925}" type="datetime1">
              <a:rPr lang="zh-CN" altLang="en-US" smtClean="0"/>
              <a:pPr/>
              <a:t>2017/8/4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buFontTx/>
              <a:buBlip>
                <a:blip r:embed="rId2"/>
              </a:buBlip>
              <a:defRPr/>
            </a:lvl1pPr>
            <a:lvl2pPr>
              <a:buFontTx/>
              <a:buBlip>
                <a:blip r:embed="rId3"/>
              </a:buBlip>
              <a:defRPr/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75D92-1307-41E4-B8F0-9C827E62A9E6}" type="datetime1">
              <a:rPr lang="zh-CN" altLang="en-US" smtClean="0"/>
              <a:pPr/>
              <a:t>2017/8/4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全灰点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标题色带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76250"/>
            <a:ext cx="987425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68313" y="1268760"/>
            <a:ext cx="8229600" cy="5040560"/>
          </a:xfrm>
          <a:prstGeom prst="rect">
            <a:avLst/>
          </a:prstGeom>
        </p:spPr>
        <p:txBody>
          <a:bodyPr/>
          <a:lstStyle>
            <a:lvl1pPr algn="l">
              <a:defRPr sz="2400" baseline="0">
                <a:ea typeface="微软雅黑" pitchFamily="34" charset="-122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5000"/>
              <a:buFontTx/>
              <a:buBlip>
                <a:blip r:embed="rId4"/>
              </a:buBlip>
              <a:tabLst/>
              <a:defRPr sz="2000" baseline="0">
                <a:ea typeface="微软雅黑" pitchFamily="34" charset="-122"/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4"/>
              </a:buBlip>
              <a:tabLst/>
              <a:defRPr sz="1800" baseline="0">
                <a:ea typeface="微软雅黑" pitchFamily="34" charset="-122"/>
              </a:defRPr>
            </a:lvl3pPr>
            <a:lvl4pPr marL="16002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4"/>
              </a:buBlip>
              <a:tabLst/>
              <a:defRPr sz="1600" baseline="0">
                <a:ea typeface="微软雅黑" pitchFamily="34" charset="-122"/>
              </a:defRPr>
            </a:lvl4pPr>
            <a:lvl5pPr>
              <a:buFont typeface="Arial" pitchFamily="34" charset="0"/>
              <a:buChar char="•"/>
              <a:defRPr sz="1600" baseline="0"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022381" y="420669"/>
            <a:ext cx="8050213" cy="365125"/>
          </a:xfrm>
          <a:prstGeom prst="rect">
            <a:avLst/>
          </a:prstGeom>
        </p:spPr>
        <p:txBody>
          <a:bodyPr anchor="ctr"/>
          <a:lstStyle>
            <a:lvl1pPr>
              <a:defRPr sz="2400" b="1" baseline="0">
                <a:latin typeface="Arial" pitchFamily="34" charset="0"/>
                <a:ea typeface="黑体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655E7CA9-A00B-4071-9DAA-D6419598900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1548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ppt 内页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1819" cy="6858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F4076-2FB9-44A8-B26E-5014293794FA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r>
              <a:rPr lang="zh-CN" altLang="en-US" dirty="0" smtClean="0">
                <a:solidFill>
                  <a:prstClr val="black"/>
                </a:solidFill>
              </a:rPr>
              <a:t> </a:t>
            </a:r>
            <a:endParaRPr lang="zh-CN" altLang="en-US" dirty="0">
              <a:solidFill>
                <a:prstClr val="black"/>
              </a:solidFill>
            </a:endParaRPr>
          </a:p>
        </p:txBody>
      </p:sp>
      <p:pic>
        <p:nvPicPr>
          <p:cNvPr id="8" name="图片 7" descr="标题色带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92696"/>
            <a:ext cx="987552" cy="231648"/>
          </a:xfrm>
          <a:prstGeom prst="rect">
            <a:avLst/>
          </a:prstGeom>
        </p:spPr>
      </p:pic>
      <p:pic>
        <p:nvPicPr>
          <p:cNvPr id="9" name="Picture 7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32240" y="462172"/>
            <a:ext cx="768539" cy="692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462032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ppt 内页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1819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8496944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9592" y="1600200"/>
            <a:ext cx="7787208" cy="4525963"/>
          </a:xfrm>
        </p:spPr>
        <p:txBody>
          <a:bodyPr/>
          <a:lstStyle>
            <a:lvl1pPr>
              <a:buFontTx/>
              <a:buBlip>
                <a:blip r:embed="rId3"/>
              </a:buBlip>
              <a:defRPr baseline="0">
                <a:latin typeface="Arial" pitchFamily="34" charset="0"/>
              </a:defRPr>
            </a:lvl1pPr>
            <a:lvl2pPr>
              <a:buFontTx/>
              <a:buBlip>
                <a:blip r:embed="rId4"/>
              </a:buBlip>
              <a:defRPr baseline="0">
                <a:latin typeface="Arial" pitchFamily="34" charset="0"/>
              </a:defRPr>
            </a:lvl2pPr>
            <a:lvl3pPr>
              <a:defRPr baseline="0">
                <a:latin typeface="Arial" pitchFamily="34" charset="0"/>
              </a:defRPr>
            </a:lvl3pPr>
            <a:lvl4pPr>
              <a:defRPr baseline="0">
                <a:latin typeface="Arial" pitchFamily="34" charset="0"/>
              </a:defRPr>
            </a:lvl4pPr>
            <a:lvl5pPr>
              <a:defRPr baseline="0">
                <a:latin typeface="Arial" pitchFamily="34" charset="0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9F0FE-627E-41D8-9D83-0C863724562A}" type="datetime1">
              <a:rPr lang="zh-CN" altLang="en-US" smtClean="0"/>
              <a:pPr/>
              <a:t>2017/8/4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图片 7" descr="标题色带.jp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0" y="692696"/>
            <a:ext cx="987552" cy="231648"/>
          </a:xfrm>
          <a:prstGeom prst="rect">
            <a:avLst/>
          </a:prstGeom>
        </p:spPr>
      </p:pic>
      <p:pic>
        <p:nvPicPr>
          <p:cNvPr id="9" name="Picture 7"/>
          <p:cNvPicPr>
            <a:picLocks noChangeAspect="1" noChangeArrowheads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32240" y="462172"/>
            <a:ext cx="768539" cy="692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027837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327024" y="1031630"/>
            <a:ext cx="8493125" cy="5054844"/>
          </a:xfrm>
        </p:spPr>
        <p:txBody>
          <a:bodyPr/>
          <a:lstStyle>
            <a:lvl1pPr>
              <a:defRPr baseline="0">
                <a:ea typeface="宋体" panose="02010600030101010101" pitchFamily="2" charset="-122"/>
              </a:defRPr>
            </a:lvl1pPr>
            <a:lvl2pPr>
              <a:defRPr baseline="0">
                <a:ea typeface="宋体" panose="02010600030101010101" pitchFamily="2" charset="-122"/>
              </a:defRPr>
            </a:lvl2pPr>
            <a:lvl3pPr>
              <a:defRPr baseline="0">
                <a:ea typeface="宋体" panose="02010600030101010101" pitchFamily="2" charset="-122"/>
              </a:defRPr>
            </a:lvl3pPr>
            <a:lvl4pPr>
              <a:defRPr baseline="0">
                <a:ea typeface="宋体" panose="02010600030101010101" pitchFamily="2" charset="-122"/>
              </a:defRPr>
            </a:lvl4pPr>
            <a:lvl5pPr>
              <a:defRPr baseline="0">
                <a:ea typeface="宋体" panose="02010600030101010101" pitchFamily="2" charset="-122"/>
              </a:defRPr>
            </a:lvl5pPr>
          </a:lstStyle>
          <a:p>
            <a:pPr lvl="0"/>
            <a:r>
              <a:rPr lang="en-US" noProof="0" dirty="0"/>
              <a:t>Click to add content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1789" y="412508"/>
            <a:ext cx="8459787" cy="492443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HP Simplified" panose="020B0604020204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en-US" noProof="0" dirty="0"/>
              <a:t>Insert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53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ppt 内页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1819" cy="6858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7219D-81A8-436B-93F8-14B7F374ABE0}" type="datetime1">
              <a:rPr lang="zh-CN" altLang="en-US" smtClean="0"/>
              <a:pPr/>
              <a:t>2017/8/4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8" name="图片 7" descr="标题色带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92696"/>
            <a:ext cx="987552" cy="231648"/>
          </a:xfrm>
          <a:prstGeom prst="rect">
            <a:avLst/>
          </a:prstGeom>
        </p:spPr>
      </p:pic>
      <p:pic>
        <p:nvPicPr>
          <p:cNvPr id="9" name="Picture 7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32240" y="462172"/>
            <a:ext cx="768539" cy="692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D0EA6-718F-49C1-BEAC-B2A1D761FDDD}" type="datetime1">
              <a:rPr lang="zh-CN" altLang="en-US" smtClean="0"/>
              <a:pPr/>
              <a:t>2017/8/4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buFontTx/>
              <a:buBlip>
                <a:blip r:embed="rId2"/>
              </a:buBlip>
              <a:defRPr sz="2800"/>
            </a:lvl1pPr>
            <a:lvl2pPr>
              <a:buFontTx/>
              <a:buBlip>
                <a:blip r:embed="rId3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buFontTx/>
              <a:buBlip>
                <a:blip r:embed="rId2"/>
              </a:buBlip>
              <a:defRPr sz="2800"/>
            </a:lvl1pPr>
            <a:lvl2pPr>
              <a:buFontTx/>
              <a:buBlip>
                <a:blip r:embed="rId3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D1E0F-8CA8-4F62-8349-164117878020}" type="datetime1">
              <a:rPr lang="zh-CN" altLang="en-US" smtClean="0"/>
              <a:pPr/>
              <a:t>2017/8/4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B6287-5948-4452-8FE3-7765DD7F2513}" type="datetime1">
              <a:rPr lang="zh-CN" altLang="en-US" smtClean="0"/>
              <a:pPr/>
              <a:t>2017/8/4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2D953-C44C-47D9-85A3-80B20FF3340C}" type="datetime1">
              <a:rPr lang="zh-CN" altLang="en-US" smtClean="0"/>
              <a:pPr/>
              <a:t>2017/8/4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655E7CA9-A00B-4071-9DAA-D6419598900F}" type="slidenum">
              <a:rPr lang="zh-CN" altLang="en-US" smtClean="0"/>
              <a:pPr/>
              <a:t>‹#›</a:t>
            </a:fld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E41CC-1B76-470F-95F9-AD531681C673}" type="datetime1">
              <a:rPr lang="zh-CN" altLang="en-US" smtClean="0"/>
              <a:pPr/>
              <a:t>2017/8/4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63888" y="260648"/>
            <a:ext cx="5111750" cy="5853113"/>
          </a:xfrm>
        </p:spPr>
        <p:txBody>
          <a:bodyPr/>
          <a:lstStyle>
            <a:lvl1pPr>
              <a:buFontTx/>
              <a:buBlip>
                <a:blip r:embed="rId2"/>
              </a:buBlip>
              <a:defRPr sz="3200"/>
            </a:lvl1pPr>
            <a:lvl2pPr>
              <a:buFontTx/>
              <a:buBlip>
                <a:blip r:embed="rId3"/>
              </a:buBlip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79868-A238-43C4-9814-86F92DEDD227}" type="datetime1">
              <a:rPr lang="zh-CN" altLang="en-US" smtClean="0"/>
              <a:pPr/>
              <a:t>2017/8/4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82957-D91B-4C6C-85D8-DFA4D420CA98}" type="datetime1">
              <a:rPr lang="zh-CN" altLang="en-US" smtClean="0"/>
              <a:pPr/>
              <a:t>2017/8/4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5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ppt 内页.jp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90" y="0"/>
            <a:ext cx="9141819" cy="6858000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55576" y="1600200"/>
            <a:ext cx="7931224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2FB56E-E2CE-42E7-AC95-D345DADA2C0E}" type="datetime1">
              <a:rPr lang="zh-CN" altLang="en-US" smtClean="0"/>
              <a:pPr/>
              <a:t>2017/8/4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55E7CA9-A00B-4071-9DAA-D6419598900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8" name="图片 7" descr="标题色带.jpg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0" y="692696"/>
            <a:ext cx="987552" cy="231648"/>
          </a:xfrm>
          <a:prstGeom prst="rect">
            <a:avLst/>
          </a:prstGeom>
        </p:spPr>
      </p:pic>
      <p:pic>
        <p:nvPicPr>
          <p:cNvPr id="9" name="Picture 7"/>
          <p:cNvPicPr>
            <a:picLocks noChangeAspect="1" noChangeArrowheads="1"/>
          </p:cNvPicPr>
          <p:nvPr userDrawn="1"/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32240" y="462172"/>
            <a:ext cx="768539" cy="692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4" r:id="rId13"/>
    <p:sldLayoutId id="2147483665" r:id="rId14"/>
    <p:sldLayoutId id="2147483666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黑体" pitchFamily="49" charset="-122"/>
          <a:ea typeface="黑体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20"/>
        </a:buBlip>
        <a:defRPr sz="3200" kern="1200" baseline="0">
          <a:solidFill>
            <a:schemeClr val="tx1"/>
          </a:solidFill>
          <a:latin typeface="Arial" pitchFamily="34" charset="0"/>
          <a:ea typeface="黑体" pitchFamily="49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21"/>
        </a:buBlip>
        <a:defRPr sz="2800" kern="1200" baseline="0">
          <a:solidFill>
            <a:schemeClr val="tx1"/>
          </a:solidFill>
          <a:latin typeface="Arial" pitchFamily="34" charset="0"/>
          <a:ea typeface="黑体" pitchFamily="49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 baseline="0">
          <a:solidFill>
            <a:schemeClr val="tx1"/>
          </a:solidFill>
          <a:latin typeface="Arial" pitchFamily="34" charset="0"/>
          <a:ea typeface="黑体" pitchFamily="49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Arial" pitchFamily="34" charset="0"/>
          <a:ea typeface="黑体" pitchFamily="49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 baseline="0">
          <a:solidFill>
            <a:schemeClr val="tx1"/>
          </a:solidFill>
          <a:latin typeface="Arial" pitchFamily="34" charset="0"/>
          <a:ea typeface="黑体" pitchFamily="49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4"/>
          <p:cNvSpPr>
            <a:spLocks noGrp="1"/>
          </p:cNvSpPr>
          <p:nvPr>
            <p:ph type="ctrTitle"/>
          </p:nvPr>
        </p:nvSpPr>
        <p:spPr>
          <a:xfrm>
            <a:off x="785786" y="2643182"/>
            <a:ext cx="7232127" cy="344710"/>
          </a:xfrm>
        </p:spPr>
        <p:txBody>
          <a:bodyPr>
            <a:noAutofit/>
          </a:bodyPr>
          <a:lstStyle/>
          <a:p>
            <a:pPr algn="r" eaLnBrk="1" hangingPunct="1"/>
            <a:r>
              <a:rPr lang="zh-CN" altLang="en-US" sz="3200" dirty="0"/>
              <a:t>科尔</a:t>
            </a:r>
            <a:r>
              <a:rPr lang="zh-CN" altLang="en-US" sz="3200" dirty="0" smtClean="0"/>
              <a:t>本仓库管理系统项目总结会</a:t>
            </a:r>
            <a:endParaRPr lang="en-US" sz="3200" dirty="0">
              <a:latin typeface="HP Simplified" pitchFamily="34" charset="0"/>
              <a:cs typeface="Arial" charset="0"/>
            </a:endParaRPr>
          </a:p>
        </p:txBody>
      </p:sp>
      <p:sp>
        <p:nvSpPr>
          <p:cNvPr id="15362" name="Subtitle 5"/>
          <p:cNvSpPr>
            <a:spLocks noGrp="1"/>
          </p:cNvSpPr>
          <p:nvPr>
            <p:ph type="subTitle" idx="1"/>
          </p:nvPr>
        </p:nvSpPr>
        <p:spPr>
          <a:xfrm>
            <a:off x="4419602" y="3613065"/>
            <a:ext cx="3674111" cy="704850"/>
          </a:xfrm>
        </p:spPr>
        <p:txBody>
          <a:bodyPr/>
          <a:lstStyle/>
          <a:p>
            <a:pPr algn="r" eaLnBrk="1" hangingPunct="1"/>
            <a:r>
              <a:rPr lang="en-US" sz="2000" dirty="0" smtClean="0">
                <a:latin typeface="HP Simplified" pitchFamily="34" charset="0"/>
                <a:cs typeface="Arial" charset="0"/>
              </a:rPr>
              <a:t>2017</a:t>
            </a:r>
            <a:r>
              <a:rPr lang="zh-CN" altLang="en-US" sz="2000" dirty="0" smtClean="0">
                <a:latin typeface="HP Simplified" pitchFamily="34" charset="0"/>
                <a:cs typeface="Arial" charset="0"/>
              </a:rPr>
              <a:t>年</a:t>
            </a:r>
            <a:r>
              <a:rPr lang="en-US" altLang="zh-CN" sz="2000" smtClean="0">
                <a:latin typeface="HP Simplified" pitchFamily="34" charset="0"/>
                <a:cs typeface="Arial" charset="0"/>
              </a:rPr>
              <a:t>8</a:t>
            </a:r>
            <a:r>
              <a:rPr lang="zh-CN" altLang="en-US" sz="2000" smtClean="0">
                <a:latin typeface="HP Simplified" pitchFamily="34" charset="0"/>
                <a:cs typeface="Arial" charset="0"/>
              </a:rPr>
              <a:t>月</a:t>
            </a:r>
            <a:endParaRPr lang="en-US" sz="2000" dirty="0">
              <a:latin typeface="HP Simplified" pitchFamily="34" charset="0"/>
              <a:cs typeface="Arial" charset="0"/>
            </a:endParaRPr>
          </a:p>
        </p:txBody>
      </p:sp>
      <p:sp>
        <p:nvSpPr>
          <p:cNvPr id="10" name="Rectangle 13"/>
          <p:cNvSpPr txBox="1">
            <a:spLocks noChangeArrowheads="1"/>
          </p:cNvSpPr>
          <p:nvPr/>
        </p:nvSpPr>
        <p:spPr bwMode="black">
          <a:xfrm>
            <a:off x="92466" y="5837238"/>
            <a:ext cx="154114" cy="107722"/>
          </a:xfrm>
          <a:prstGeom prst="rect">
            <a:avLst/>
          </a:prstGeom>
          <a:noFill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fld id="{82716685-2C82-4B55-BE40-6EF477E73FC1}" type="slidenum">
              <a:rPr lang="zh-CN" altLang="en-US" sz="700">
                <a:solidFill>
                  <a:srgbClr val="A6A6A6"/>
                </a:solidFill>
                <a:cs typeface="Arial" charset="0"/>
              </a:rPr>
              <a:pPr>
                <a:defRPr/>
              </a:pPr>
              <a:t>1</a:t>
            </a:fld>
            <a:endParaRPr lang="en-US" altLang="zh-CN" sz="700">
              <a:solidFill>
                <a:srgbClr val="A6A6A6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33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22" name="标题 16"/>
          <p:cNvSpPr>
            <a:spLocks noGrp="1"/>
          </p:cNvSpPr>
          <p:nvPr>
            <p:ph type="title"/>
          </p:nvPr>
        </p:nvSpPr>
        <p:spPr>
          <a:xfrm>
            <a:off x="927463" y="544165"/>
            <a:ext cx="8050213" cy="436563"/>
          </a:xfrm>
        </p:spPr>
        <p:txBody>
          <a:bodyPr>
            <a:noAutofit/>
          </a:bodyPr>
          <a:lstStyle/>
          <a:p>
            <a:pPr algn="l"/>
            <a:r>
              <a:rPr lang="zh-CN" altLang="en-US" sz="2800" dirty="0" smtClean="0"/>
              <a:t>仓库管理项目进展</a:t>
            </a:r>
            <a:endParaRPr lang="zh-CN" altLang="en-US" sz="2800" dirty="0"/>
          </a:p>
        </p:txBody>
      </p:sp>
      <p:sp>
        <p:nvSpPr>
          <p:cNvPr id="19" name="矩形 10"/>
          <p:cNvSpPr/>
          <p:nvPr/>
        </p:nvSpPr>
        <p:spPr bwMode="auto">
          <a:xfrm>
            <a:off x="785786" y="1428736"/>
            <a:ext cx="7929618" cy="357190"/>
          </a:xfrm>
          <a:prstGeom prst="rect">
            <a:avLst/>
          </a:prstGeom>
          <a:gradFill rotWithShape="0">
            <a:gsLst>
              <a:gs pos="0">
                <a:srgbClr val="4F81BD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4F81BD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4F81BD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8890" tIns="8890" rIns="8890" bIns="8890" anchor="ctr"/>
          <a:lstStyle>
            <a:lvl1pPr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Aft>
                <a:spcPct val="35000"/>
              </a:spcAft>
            </a:pP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上线运行情况介绍</a:t>
            </a:r>
            <a:endParaRPr lang="en-US" altLang="zh-CN" sz="18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785786" y="1928802"/>
            <a:ext cx="7901014" cy="4357718"/>
          </a:xfrm>
          <a:prstGeom prst="rect">
            <a:avLst/>
          </a:prstGeom>
          <a:noFill/>
          <a:ln w="6350" algn="ctr">
            <a:solidFill>
              <a:schemeClr val="accent1"/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1" kern="0" dirty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24" name="Rectangle 6"/>
          <p:cNvSpPr/>
          <p:nvPr/>
        </p:nvSpPr>
        <p:spPr>
          <a:xfrm>
            <a:off x="1000100" y="2071678"/>
            <a:ext cx="7604348" cy="14773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系统已正常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r>
              <a:rPr lang="en-US" altLang="zh-CN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</a:t>
            </a: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所有采购的分零件已粘贴条码</a:t>
            </a: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139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项分零件初始库存已导入系统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仓库管理系统所有业务均正常运行（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开始）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6"/>
          <p:cNvSpPr/>
          <p:nvPr/>
        </p:nvSpPr>
        <p:spPr>
          <a:xfrm>
            <a:off x="1000100" y="4500570"/>
            <a:ext cx="6792334" cy="14773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系统已产生库存流水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43000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条（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6.1-8.2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库存零件共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178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仓库由专人每天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SAP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WMS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、手工帐库存比对，三方库存均匹配。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19890" y="2000240"/>
            <a:ext cx="1905014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3504" y="3532346"/>
            <a:ext cx="2071702" cy="1553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矩形 9"/>
          <p:cNvSpPr/>
          <p:nvPr/>
        </p:nvSpPr>
        <p:spPr bwMode="auto">
          <a:xfrm>
            <a:off x="5286380" y="3929066"/>
            <a:ext cx="571504" cy="500066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1" kern="0" dirty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7786710" y="2786058"/>
            <a:ext cx="642942" cy="571504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1" kern="0" dirty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44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22" name="标题 16"/>
          <p:cNvSpPr>
            <a:spLocks noGrp="1"/>
          </p:cNvSpPr>
          <p:nvPr>
            <p:ph type="title"/>
          </p:nvPr>
        </p:nvSpPr>
        <p:spPr>
          <a:xfrm>
            <a:off x="927463" y="544165"/>
            <a:ext cx="8050213" cy="436563"/>
          </a:xfrm>
        </p:spPr>
        <p:txBody>
          <a:bodyPr>
            <a:noAutofit/>
          </a:bodyPr>
          <a:lstStyle/>
          <a:p>
            <a:pPr algn="l"/>
            <a:r>
              <a:rPr lang="zh-CN" altLang="en-US" sz="2800" dirty="0" smtClean="0"/>
              <a:t>仓库管理项目进展</a:t>
            </a:r>
            <a:endParaRPr lang="zh-CN" altLang="en-US" sz="2800" dirty="0"/>
          </a:p>
        </p:txBody>
      </p:sp>
      <p:sp>
        <p:nvSpPr>
          <p:cNvPr id="19" name="矩形 10"/>
          <p:cNvSpPr/>
          <p:nvPr/>
        </p:nvSpPr>
        <p:spPr bwMode="auto">
          <a:xfrm>
            <a:off x="785786" y="1428736"/>
            <a:ext cx="7929618" cy="357190"/>
          </a:xfrm>
          <a:prstGeom prst="rect">
            <a:avLst/>
          </a:prstGeom>
          <a:gradFill rotWithShape="0">
            <a:gsLst>
              <a:gs pos="0">
                <a:srgbClr val="4F81BD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4F81BD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4F81BD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8890" tIns="8890" rIns="8890" bIns="8890" anchor="ctr"/>
          <a:lstStyle>
            <a:lvl1pPr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Aft>
                <a:spcPct val="35000"/>
              </a:spcAft>
            </a:pP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系统改进</a:t>
            </a:r>
            <a:endParaRPr lang="en-US" altLang="zh-CN" sz="18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785786" y="1928802"/>
            <a:ext cx="7901014" cy="4357718"/>
          </a:xfrm>
          <a:prstGeom prst="rect">
            <a:avLst/>
          </a:prstGeom>
          <a:noFill/>
          <a:ln w="6350" algn="ctr">
            <a:solidFill>
              <a:schemeClr val="accent1"/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1" kern="0" dirty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24" name="Rectangle 6"/>
          <p:cNvSpPr/>
          <p:nvPr/>
        </p:nvSpPr>
        <p:spPr>
          <a:xfrm>
            <a:off x="857224" y="2071678"/>
            <a:ext cx="7747224" cy="14773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可以实时查询系统中零件库存的数量、收货批次、存放位置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等详细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可以根据相关报表（收发存、库龄）进行分析，为计划提供帮助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严格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控制车间发料和客户发货的先进先出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通过与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系统对接，追溯分零件及成品的相关信息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042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22" name="标题 16"/>
          <p:cNvSpPr>
            <a:spLocks noGrp="1"/>
          </p:cNvSpPr>
          <p:nvPr>
            <p:ph type="title"/>
          </p:nvPr>
        </p:nvSpPr>
        <p:spPr>
          <a:xfrm>
            <a:off x="927463" y="544165"/>
            <a:ext cx="8050213" cy="436563"/>
          </a:xfrm>
        </p:spPr>
        <p:txBody>
          <a:bodyPr>
            <a:noAutofit/>
          </a:bodyPr>
          <a:lstStyle/>
          <a:p>
            <a:pPr algn="l"/>
            <a:r>
              <a:rPr lang="zh-CN" altLang="en-US" sz="2800" dirty="0" smtClean="0"/>
              <a:t>仓库管理项目进展</a:t>
            </a:r>
            <a:endParaRPr lang="zh-CN" altLang="en-US" sz="2800" dirty="0"/>
          </a:p>
        </p:txBody>
      </p:sp>
      <p:sp>
        <p:nvSpPr>
          <p:cNvPr id="19" name="矩形 10"/>
          <p:cNvSpPr/>
          <p:nvPr/>
        </p:nvSpPr>
        <p:spPr bwMode="auto">
          <a:xfrm>
            <a:off x="785786" y="1428736"/>
            <a:ext cx="7929618" cy="357190"/>
          </a:xfrm>
          <a:prstGeom prst="rect">
            <a:avLst/>
          </a:prstGeom>
          <a:gradFill rotWithShape="0">
            <a:gsLst>
              <a:gs pos="0">
                <a:srgbClr val="4F81BD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4F81BD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4F81BD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8890" tIns="8890" rIns="8890" bIns="8890" anchor="ctr"/>
          <a:lstStyle>
            <a:lvl1pPr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Aft>
                <a:spcPct val="35000"/>
              </a:spcAft>
            </a:pP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报表</a:t>
            </a:r>
            <a:r>
              <a:rPr lang="en-US" altLang="zh-CN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-</a:t>
            </a: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库存事务报表</a:t>
            </a:r>
            <a:endParaRPr lang="en-US" altLang="zh-CN" sz="18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71" y="2067133"/>
            <a:ext cx="8192422" cy="348401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500034" y="3000372"/>
            <a:ext cx="285752" cy="2643206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1" kern="0" dirty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81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22" name="标题 16"/>
          <p:cNvSpPr>
            <a:spLocks noGrp="1"/>
          </p:cNvSpPr>
          <p:nvPr>
            <p:ph type="title"/>
          </p:nvPr>
        </p:nvSpPr>
        <p:spPr>
          <a:xfrm>
            <a:off x="927463" y="544165"/>
            <a:ext cx="8050213" cy="436563"/>
          </a:xfrm>
        </p:spPr>
        <p:txBody>
          <a:bodyPr>
            <a:noAutofit/>
          </a:bodyPr>
          <a:lstStyle/>
          <a:p>
            <a:pPr algn="l"/>
            <a:r>
              <a:rPr lang="zh-CN" altLang="en-US" sz="2800" dirty="0" smtClean="0"/>
              <a:t>仓库管理项目进展</a:t>
            </a:r>
            <a:endParaRPr lang="zh-CN" altLang="en-US" sz="2800" dirty="0"/>
          </a:p>
        </p:txBody>
      </p:sp>
      <p:sp>
        <p:nvSpPr>
          <p:cNvPr id="19" name="矩形 10"/>
          <p:cNvSpPr/>
          <p:nvPr/>
        </p:nvSpPr>
        <p:spPr bwMode="auto">
          <a:xfrm>
            <a:off x="785786" y="1428736"/>
            <a:ext cx="7929618" cy="357190"/>
          </a:xfrm>
          <a:prstGeom prst="rect">
            <a:avLst/>
          </a:prstGeom>
          <a:gradFill rotWithShape="0">
            <a:gsLst>
              <a:gs pos="0">
                <a:srgbClr val="4F81BD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4F81BD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4F81BD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8890" tIns="8890" rIns="8890" bIns="8890" anchor="ctr"/>
          <a:lstStyle>
            <a:lvl1pPr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Aft>
                <a:spcPct val="35000"/>
              </a:spcAft>
            </a:pPr>
            <a:r>
              <a:rPr lang="zh-CN" altLang="en-US" sz="1800" dirty="0">
                <a:solidFill>
                  <a:srgbClr val="FFFFFF"/>
                </a:solidFill>
                <a:latin typeface="Calibri" panose="020F0502020204030204" pitchFamily="34" charset="0"/>
              </a:rPr>
              <a:t>系统</a:t>
            </a: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报表</a:t>
            </a:r>
            <a:r>
              <a:rPr lang="en-US" altLang="zh-CN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-</a:t>
            </a: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条码库存报表</a:t>
            </a:r>
            <a:endParaRPr lang="en-US" altLang="zh-CN" sz="18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23" y="2132856"/>
            <a:ext cx="8542399" cy="410445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642910" y="3071810"/>
            <a:ext cx="571504" cy="3071834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1" kern="0" dirty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176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22" name="标题 16"/>
          <p:cNvSpPr>
            <a:spLocks noGrp="1"/>
          </p:cNvSpPr>
          <p:nvPr>
            <p:ph type="title"/>
          </p:nvPr>
        </p:nvSpPr>
        <p:spPr>
          <a:xfrm>
            <a:off x="927463" y="544165"/>
            <a:ext cx="8050213" cy="436563"/>
          </a:xfrm>
        </p:spPr>
        <p:txBody>
          <a:bodyPr>
            <a:noAutofit/>
          </a:bodyPr>
          <a:lstStyle/>
          <a:p>
            <a:pPr algn="l"/>
            <a:r>
              <a:rPr lang="zh-CN" altLang="en-US" sz="2800" dirty="0" smtClean="0"/>
              <a:t>仓库管理项目进展</a:t>
            </a:r>
            <a:endParaRPr lang="zh-CN" altLang="en-US" sz="2800" dirty="0"/>
          </a:p>
        </p:txBody>
      </p:sp>
      <p:sp>
        <p:nvSpPr>
          <p:cNvPr id="19" name="矩形 10"/>
          <p:cNvSpPr/>
          <p:nvPr/>
        </p:nvSpPr>
        <p:spPr bwMode="auto">
          <a:xfrm>
            <a:off x="785786" y="1428736"/>
            <a:ext cx="7929618" cy="357190"/>
          </a:xfrm>
          <a:prstGeom prst="rect">
            <a:avLst/>
          </a:prstGeom>
          <a:gradFill rotWithShape="0">
            <a:gsLst>
              <a:gs pos="0">
                <a:srgbClr val="4F81BD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4F81BD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4F81BD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8890" tIns="8890" rIns="8890" bIns="8890" anchor="ctr"/>
          <a:lstStyle>
            <a:lvl1pPr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Aft>
                <a:spcPct val="35000"/>
              </a:spcAft>
            </a:pPr>
            <a:r>
              <a:rPr lang="zh-CN" altLang="en-US" sz="1800" dirty="0">
                <a:solidFill>
                  <a:srgbClr val="FFFFFF"/>
                </a:solidFill>
                <a:latin typeface="Calibri" panose="020F0502020204030204" pitchFamily="34" charset="0"/>
              </a:rPr>
              <a:t>系统</a:t>
            </a: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报表</a:t>
            </a:r>
            <a:r>
              <a:rPr lang="en-US" altLang="zh-CN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-</a:t>
            </a:r>
            <a:r>
              <a:rPr lang="zh-CN" altLang="en-US" sz="1800" dirty="0">
                <a:solidFill>
                  <a:srgbClr val="FFFFFF"/>
                </a:solidFill>
                <a:latin typeface="Calibri" panose="020F0502020204030204" pitchFamily="34" charset="0"/>
              </a:rPr>
              <a:t>实时</a:t>
            </a: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库存报表</a:t>
            </a:r>
            <a:endParaRPr lang="en-US" altLang="zh-CN" sz="18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86" y="1875911"/>
            <a:ext cx="7925477" cy="342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0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22" name="标题 16"/>
          <p:cNvSpPr>
            <a:spLocks noGrp="1"/>
          </p:cNvSpPr>
          <p:nvPr>
            <p:ph type="title"/>
          </p:nvPr>
        </p:nvSpPr>
        <p:spPr>
          <a:xfrm>
            <a:off x="927463" y="544165"/>
            <a:ext cx="8050213" cy="436563"/>
          </a:xfrm>
        </p:spPr>
        <p:txBody>
          <a:bodyPr>
            <a:noAutofit/>
          </a:bodyPr>
          <a:lstStyle/>
          <a:p>
            <a:pPr algn="l"/>
            <a:r>
              <a:rPr lang="zh-CN" altLang="en-US" sz="2800" dirty="0" smtClean="0"/>
              <a:t>仓库管理项目进展</a:t>
            </a:r>
            <a:endParaRPr lang="zh-CN" altLang="en-US" sz="2800" dirty="0"/>
          </a:p>
        </p:txBody>
      </p:sp>
      <p:sp>
        <p:nvSpPr>
          <p:cNvPr id="19" name="矩形 10"/>
          <p:cNvSpPr/>
          <p:nvPr/>
        </p:nvSpPr>
        <p:spPr bwMode="auto">
          <a:xfrm>
            <a:off x="785786" y="1428736"/>
            <a:ext cx="7929618" cy="357190"/>
          </a:xfrm>
          <a:prstGeom prst="rect">
            <a:avLst/>
          </a:prstGeom>
          <a:gradFill rotWithShape="0">
            <a:gsLst>
              <a:gs pos="0">
                <a:srgbClr val="4F81BD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4F81BD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4F81BD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8890" tIns="8890" rIns="8890" bIns="8890" anchor="ctr"/>
          <a:lstStyle>
            <a:lvl1pPr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Aft>
                <a:spcPct val="35000"/>
              </a:spcAft>
            </a:pPr>
            <a:r>
              <a:rPr lang="zh-CN" altLang="en-US" sz="1800" dirty="0">
                <a:solidFill>
                  <a:srgbClr val="FFFFFF"/>
                </a:solidFill>
                <a:latin typeface="Calibri" panose="020F0502020204030204" pitchFamily="34" charset="0"/>
              </a:rPr>
              <a:t>系统</a:t>
            </a: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报表</a:t>
            </a:r>
            <a:r>
              <a:rPr lang="en-US" altLang="zh-CN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-</a:t>
            </a: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库存批号报表</a:t>
            </a:r>
            <a:endParaRPr lang="en-US" altLang="zh-CN" sz="18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36" y="1871219"/>
            <a:ext cx="8570940" cy="482115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5143504" y="2857496"/>
            <a:ext cx="357190" cy="3643338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1" kern="0" dirty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546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22" name="标题 16"/>
          <p:cNvSpPr>
            <a:spLocks noGrp="1"/>
          </p:cNvSpPr>
          <p:nvPr>
            <p:ph type="title"/>
          </p:nvPr>
        </p:nvSpPr>
        <p:spPr>
          <a:xfrm>
            <a:off x="927463" y="544165"/>
            <a:ext cx="8050213" cy="436563"/>
          </a:xfrm>
        </p:spPr>
        <p:txBody>
          <a:bodyPr>
            <a:noAutofit/>
          </a:bodyPr>
          <a:lstStyle/>
          <a:p>
            <a:pPr algn="l"/>
            <a:r>
              <a:rPr lang="zh-CN" altLang="en-US" sz="2800" dirty="0" smtClean="0"/>
              <a:t>仓库管理项目进展</a:t>
            </a:r>
            <a:endParaRPr lang="zh-CN" altLang="en-US" sz="2800" dirty="0"/>
          </a:p>
        </p:txBody>
      </p:sp>
      <p:sp>
        <p:nvSpPr>
          <p:cNvPr id="19" name="矩形 10"/>
          <p:cNvSpPr/>
          <p:nvPr/>
        </p:nvSpPr>
        <p:spPr bwMode="auto">
          <a:xfrm>
            <a:off x="785786" y="1428736"/>
            <a:ext cx="7929618" cy="357190"/>
          </a:xfrm>
          <a:prstGeom prst="rect">
            <a:avLst/>
          </a:prstGeom>
          <a:gradFill rotWithShape="0">
            <a:gsLst>
              <a:gs pos="0">
                <a:srgbClr val="4F81BD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4F81BD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4F81BD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8890" tIns="8890" rIns="8890" bIns="8890" anchor="ctr"/>
          <a:lstStyle>
            <a:lvl1pPr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Aft>
                <a:spcPct val="35000"/>
              </a:spcAft>
            </a:pPr>
            <a:r>
              <a:rPr lang="zh-CN" altLang="en-US" sz="1800" dirty="0">
                <a:solidFill>
                  <a:srgbClr val="FFFFFF"/>
                </a:solidFill>
                <a:latin typeface="Calibri" panose="020F0502020204030204" pitchFamily="34" charset="0"/>
              </a:rPr>
              <a:t>系统</a:t>
            </a: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报表</a:t>
            </a:r>
            <a:r>
              <a:rPr lang="en-US" altLang="zh-CN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-</a:t>
            </a: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库存收发存报表</a:t>
            </a:r>
            <a:endParaRPr lang="en-US" altLang="zh-CN" sz="18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3" y="1916833"/>
            <a:ext cx="8593444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65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22" name="标题 16"/>
          <p:cNvSpPr>
            <a:spLocks noGrp="1"/>
          </p:cNvSpPr>
          <p:nvPr>
            <p:ph type="title"/>
          </p:nvPr>
        </p:nvSpPr>
        <p:spPr>
          <a:xfrm>
            <a:off x="927463" y="544165"/>
            <a:ext cx="8050213" cy="436563"/>
          </a:xfrm>
        </p:spPr>
        <p:txBody>
          <a:bodyPr>
            <a:noAutofit/>
          </a:bodyPr>
          <a:lstStyle/>
          <a:p>
            <a:pPr algn="l"/>
            <a:r>
              <a:rPr lang="zh-CN" altLang="en-US" sz="2800" dirty="0" smtClean="0"/>
              <a:t>仓库管理项目进展</a:t>
            </a:r>
            <a:endParaRPr lang="zh-CN" altLang="en-US" sz="2800" dirty="0"/>
          </a:p>
        </p:txBody>
      </p:sp>
      <p:sp>
        <p:nvSpPr>
          <p:cNvPr id="19" name="矩形 10"/>
          <p:cNvSpPr/>
          <p:nvPr/>
        </p:nvSpPr>
        <p:spPr bwMode="auto">
          <a:xfrm>
            <a:off x="785786" y="1428736"/>
            <a:ext cx="7929618" cy="357190"/>
          </a:xfrm>
          <a:prstGeom prst="rect">
            <a:avLst/>
          </a:prstGeom>
          <a:gradFill rotWithShape="0">
            <a:gsLst>
              <a:gs pos="0">
                <a:srgbClr val="4F81BD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4F81BD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4F81BD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8890" tIns="8890" rIns="8890" bIns="8890" anchor="ctr"/>
          <a:lstStyle>
            <a:lvl1pPr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Aft>
                <a:spcPct val="35000"/>
              </a:spcAft>
            </a:pPr>
            <a:r>
              <a:rPr lang="zh-CN" altLang="en-US" sz="1800" dirty="0">
                <a:solidFill>
                  <a:srgbClr val="FFFFFF"/>
                </a:solidFill>
                <a:latin typeface="Calibri" panose="020F0502020204030204" pitchFamily="34" charset="0"/>
              </a:rPr>
              <a:t>系统</a:t>
            </a: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报表</a:t>
            </a:r>
            <a:r>
              <a:rPr lang="en-US" altLang="zh-CN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-</a:t>
            </a: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库龄报表</a:t>
            </a:r>
            <a:endParaRPr lang="en-US" altLang="zh-CN" sz="18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88" y="2060849"/>
            <a:ext cx="7829998" cy="388843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3500430" y="2857496"/>
            <a:ext cx="5143536" cy="214314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1" kern="0" dirty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92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212" y="1166631"/>
            <a:ext cx="8376263" cy="369332"/>
          </a:xfrm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ts val="3300"/>
              </a:lnSpc>
              <a:spcAft>
                <a:spcPct val="0"/>
              </a:spcAft>
            </a:pPr>
            <a:r>
              <a:rPr lang="zh-CN" altLang="en-US" dirty="0">
                <a:solidFill>
                  <a:schemeClr val="tx1"/>
                </a:solidFill>
                <a:latin typeface="Futura Bk" pitchFamily="34" charset="0"/>
              </a:rPr>
              <a:t>汇报</a:t>
            </a:r>
            <a:r>
              <a:rPr lang="zh-CN" altLang="en-US" dirty="0">
                <a:latin typeface="Futura Bk" pitchFamily="34" charset="0"/>
              </a:rPr>
              <a:t>主</a:t>
            </a:r>
            <a:r>
              <a:rPr lang="zh-CN" altLang="en-US" dirty="0">
                <a:solidFill>
                  <a:schemeClr val="tx1"/>
                </a:solidFill>
                <a:latin typeface="Futura Bk" pitchFamily="34" charset="0"/>
              </a:rPr>
              <a:t>提纲</a:t>
            </a:r>
            <a:endParaRPr lang="en-US" altLang="en-US" dirty="0">
              <a:solidFill>
                <a:schemeClr val="tx1"/>
              </a:solidFill>
              <a:latin typeface="Futura Bk" pitchFamily="34" charset="0"/>
              <a:ea typeface="微软雅黑" pitchFamily="34" charset="-122"/>
            </a:endParaRP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47166" y="1833646"/>
            <a:ext cx="2476308" cy="209766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4" name="Gruppieren 54"/>
          <p:cNvGrpSpPr/>
          <p:nvPr/>
        </p:nvGrpSpPr>
        <p:grpSpPr>
          <a:xfrm>
            <a:off x="840631" y="1765643"/>
            <a:ext cx="5082111" cy="482799"/>
            <a:chOff x="469733" y="1812921"/>
            <a:chExt cx="8204367" cy="615176"/>
          </a:xfr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5" name="Parallelogram 46"/>
            <p:cNvSpPr/>
            <p:nvPr/>
          </p:nvSpPr>
          <p:spPr>
            <a:xfrm>
              <a:off x="701041" y="1822451"/>
              <a:ext cx="7973059" cy="542871"/>
            </a:xfrm>
            <a:prstGeom prst="parallelogram">
              <a:avLst>
                <a:gd name="adj" fmla="val 23905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rgbClr val="0098F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5000"/>
                </a:lnSpc>
                <a:defRPr/>
              </a:pPr>
              <a:endParaRPr lang="en-US" sz="2000" b="1" dirty="0">
                <a:latin typeface="微软雅黑" pitchFamily="34" charset="-122"/>
              </a:endParaRPr>
            </a:p>
          </p:txBody>
        </p:sp>
        <p:sp>
          <p:nvSpPr>
            <p:cNvPr id="66" name="Freihandform 56"/>
            <p:cNvSpPr/>
            <p:nvPr/>
          </p:nvSpPr>
          <p:spPr>
            <a:xfrm>
              <a:off x="469733" y="1812921"/>
              <a:ext cx="500812" cy="552402"/>
            </a:xfrm>
            <a:custGeom>
              <a:avLst/>
              <a:gdLst>
                <a:gd name="connsiteX0" fmla="*/ 0 w 6248400"/>
                <a:gd name="connsiteY0" fmla="*/ 0 h 6868886"/>
                <a:gd name="connsiteX1" fmla="*/ 6248400 w 6248400"/>
                <a:gd name="connsiteY1" fmla="*/ 10886 h 6868886"/>
                <a:gd name="connsiteX2" fmla="*/ 4615543 w 6248400"/>
                <a:gd name="connsiteY2" fmla="*/ 6868886 h 6868886"/>
                <a:gd name="connsiteX3" fmla="*/ 21772 w 6248400"/>
                <a:gd name="connsiteY3" fmla="*/ 6868886 h 6868886"/>
                <a:gd name="connsiteX4" fmla="*/ 0 w 6248400"/>
                <a:gd name="connsiteY4" fmla="*/ 0 h 6868886"/>
                <a:gd name="connsiteX0" fmla="*/ 0 w 13238706"/>
                <a:gd name="connsiteY0" fmla="*/ 0 h 6868886"/>
                <a:gd name="connsiteX1" fmla="*/ 13238706 w 13238706"/>
                <a:gd name="connsiteY1" fmla="*/ 10886 h 6868886"/>
                <a:gd name="connsiteX2" fmla="*/ 11605849 w 13238706"/>
                <a:gd name="connsiteY2" fmla="*/ 6868886 h 6868886"/>
                <a:gd name="connsiteX3" fmla="*/ 7012078 w 13238706"/>
                <a:gd name="connsiteY3" fmla="*/ 6868886 h 6868886"/>
                <a:gd name="connsiteX4" fmla="*/ 0 w 13238706"/>
                <a:gd name="connsiteY4" fmla="*/ 0 h 6868886"/>
                <a:gd name="connsiteX0" fmla="*/ 3630 w 13242336"/>
                <a:gd name="connsiteY0" fmla="*/ 0 h 6868886"/>
                <a:gd name="connsiteX1" fmla="*/ 13242336 w 13242336"/>
                <a:gd name="connsiteY1" fmla="*/ 10886 h 6868886"/>
                <a:gd name="connsiteX2" fmla="*/ 11609479 w 13242336"/>
                <a:gd name="connsiteY2" fmla="*/ 6868886 h 6868886"/>
                <a:gd name="connsiteX3" fmla="*/ 3630 w 13242336"/>
                <a:gd name="connsiteY3" fmla="*/ 6868886 h 6868886"/>
                <a:gd name="connsiteX4" fmla="*/ 3630 w 13242336"/>
                <a:gd name="connsiteY4" fmla="*/ 0 h 6868886"/>
                <a:gd name="connsiteX0" fmla="*/ 0 w 15908085"/>
                <a:gd name="connsiteY0" fmla="*/ 66454 h 6858002"/>
                <a:gd name="connsiteX1" fmla="*/ 15908085 w 15908085"/>
                <a:gd name="connsiteY1" fmla="*/ 2 h 6858002"/>
                <a:gd name="connsiteX2" fmla="*/ 14275228 w 15908085"/>
                <a:gd name="connsiteY2" fmla="*/ 6858002 h 6858002"/>
                <a:gd name="connsiteX3" fmla="*/ 2669379 w 15908085"/>
                <a:gd name="connsiteY3" fmla="*/ 6858002 h 6858002"/>
                <a:gd name="connsiteX4" fmla="*/ 0 w 15908085"/>
                <a:gd name="connsiteY4" fmla="*/ 66454 h 6858002"/>
                <a:gd name="connsiteX0" fmla="*/ 3630 w 15911715"/>
                <a:gd name="connsiteY0" fmla="*/ 66454 h 6858002"/>
                <a:gd name="connsiteX1" fmla="*/ 15911715 w 15911715"/>
                <a:gd name="connsiteY1" fmla="*/ 2 h 6858002"/>
                <a:gd name="connsiteX2" fmla="*/ 14278858 w 15911715"/>
                <a:gd name="connsiteY2" fmla="*/ 6858002 h 6858002"/>
                <a:gd name="connsiteX3" fmla="*/ 3630 w 15911715"/>
                <a:gd name="connsiteY3" fmla="*/ 6858002 h 6858002"/>
                <a:gd name="connsiteX4" fmla="*/ 3630 w 15911715"/>
                <a:gd name="connsiteY4" fmla="*/ 66454 h 6858002"/>
                <a:gd name="connsiteX0" fmla="*/ 3630 w 15911715"/>
                <a:gd name="connsiteY0" fmla="*/ 0 h 6868886"/>
                <a:gd name="connsiteX1" fmla="*/ 15911715 w 15911715"/>
                <a:gd name="connsiteY1" fmla="*/ 10886 h 6868886"/>
                <a:gd name="connsiteX2" fmla="*/ 14278858 w 15911715"/>
                <a:gd name="connsiteY2" fmla="*/ 6868886 h 6868886"/>
                <a:gd name="connsiteX3" fmla="*/ 3630 w 15911715"/>
                <a:gd name="connsiteY3" fmla="*/ 6868886 h 6868886"/>
                <a:gd name="connsiteX4" fmla="*/ 3630 w 15911715"/>
                <a:gd name="connsiteY4" fmla="*/ 0 h 6868886"/>
                <a:gd name="connsiteX0" fmla="*/ 3630 w 15911715"/>
                <a:gd name="connsiteY0" fmla="*/ 0 h 6868886"/>
                <a:gd name="connsiteX1" fmla="*/ 15911715 w 15911715"/>
                <a:gd name="connsiteY1" fmla="*/ 10886 h 6868886"/>
                <a:gd name="connsiteX2" fmla="*/ 14934774 w 15911715"/>
                <a:gd name="connsiteY2" fmla="*/ 3807950 h 6868886"/>
                <a:gd name="connsiteX3" fmla="*/ 3630 w 15911715"/>
                <a:gd name="connsiteY3" fmla="*/ 6868886 h 6868886"/>
                <a:gd name="connsiteX4" fmla="*/ 3630 w 15911715"/>
                <a:gd name="connsiteY4" fmla="*/ 0 h 6868886"/>
                <a:gd name="connsiteX0" fmla="*/ 7257 w 15915342"/>
                <a:gd name="connsiteY0" fmla="*/ 0 h 3807950"/>
                <a:gd name="connsiteX1" fmla="*/ 15915342 w 15915342"/>
                <a:gd name="connsiteY1" fmla="*/ 10886 h 3807950"/>
                <a:gd name="connsiteX2" fmla="*/ 14938401 w 15915342"/>
                <a:gd name="connsiteY2" fmla="*/ 3807950 h 3807950"/>
                <a:gd name="connsiteX3" fmla="*/ 3627 w 15915342"/>
                <a:gd name="connsiteY3" fmla="*/ 3807950 h 3807950"/>
                <a:gd name="connsiteX4" fmla="*/ 7257 w 15915342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4938401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19257771"/>
                <a:gd name="connsiteY0" fmla="*/ 0 h 3807950"/>
                <a:gd name="connsiteX1" fmla="*/ 19257771 w 19257771"/>
                <a:gd name="connsiteY1" fmla="*/ 0 h 3807950"/>
                <a:gd name="connsiteX2" fmla="*/ 15915316 w 19257771"/>
                <a:gd name="connsiteY2" fmla="*/ 3807950 h 3807950"/>
                <a:gd name="connsiteX3" fmla="*/ 3627 w 19257771"/>
                <a:gd name="connsiteY3" fmla="*/ 3807950 h 3807950"/>
                <a:gd name="connsiteX4" fmla="*/ 7257 w 19257771"/>
                <a:gd name="connsiteY4" fmla="*/ 0 h 3807950"/>
                <a:gd name="connsiteX0" fmla="*/ 7257 w 19257771"/>
                <a:gd name="connsiteY0" fmla="*/ 0 h 3807950"/>
                <a:gd name="connsiteX1" fmla="*/ 19257771 w 19257771"/>
                <a:gd name="connsiteY1" fmla="*/ 0 h 3807950"/>
                <a:gd name="connsiteX2" fmla="*/ 15915316 w 19257771"/>
                <a:gd name="connsiteY2" fmla="*/ 3807950 h 3807950"/>
                <a:gd name="connsiteX3" fmla="*/ 3627 w 19257771"/>
                <a:gd name="connsiteY3" fmla="*/ 3807950 h 3807950"/>
                <a:gd name="connsiteX4" fmla="*/ 7257 w 19257771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7965829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0 h 3807950"/>
                <a:gd name="connsiteX2" fmla="*/ 17965829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0 h 3807950"/>
                <a:gd name="connsiteX2" fmla="*/ 18770327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557741"/>
                <a:gd name="connsiteY0" fmla="*/ 0 h 3807950"/>
                <a:gd name="connsiteX1" fmla="*/ 20557741 w 20557741"/>
                <a:gd name="connsiteY1" fmla="*/ 0 h 3807950"/>
                <a:gd name="connsiteX2" fmla="*/ 18770327 w 20557741"/>
                <a:gd name="connsiteY2" fmla="*/ 3807950 h 3807950"/>
                <a:gd name="connsiteX3" fmla="*/ 3627 w 20557741"/>
                <a:gd name="connsiteY3" fmla="*/ 3807950 h 3807950"/>
                <a:gd name="connsiteX4" fmla="*/ 7257 w 20557741"/>
                <a:gd name="connsiteY4" fmla="*/ 0 h 3807950"/>
                <a:gd name="connsiteX0" fmla="*/ 7257 w 24234379"/>
                <a:gd name="connsiteY0" fmla="*/ 0 h 3807950"/>
                <a:gd name="connsiteX1" fmla="*/ 24234379 w 24234379"/>
                <a:gd name="connsiteY1" fmla="*/ 0 h 3807950"/>
                <a:gd name="connsiteX2" fmla="*/ 18770327 w 24234379"/>
                <a:gd name="connsiteY2" fmla="*/ 3807950 h 3807950"/>
                <a:gd name="connsiteX3" fmla="*/ 3627 w 24234379"/>
                <a:gd name="connsiteY3" fmla="*/ 3807950 h 3807950"/>
                <a:gd name="connsiteX4" fmla="*/ 7257 w 24234379"/>
                <a:gd name="connsiteY4" fmla="*/ 0 h 3807950"/>
                <a:gd name="connsiteX0" fmla="*/ 7257 w 36437329"/>
                <a:gd name="connsiteY0" fmla="*/ 3 h 3807953"/>
                <a:gd name="connsiteX1" fmla="*/ 36437329 w 36437329"/>
                <a:gd name="connsiteY1" fmla="*/ 0 h 3807953"/>
                <a:gd name="connsiteX2" fmla="*/ 18770327 w 36437329"/>
                <a:gd name="connsiteY2" fmla="*/ 3807953 h 3807953"/>
                <a:gd name="connsiteX3" fmla="*/ 3627 w 36437329"/>
                <a:gd name="connsiteY3" fmla="*/ 3807953 h 3807953"/>
                <a:gd name="connsiteX4" fmla="*/ 7257 w 36437329"/>
                <a:gd name="connsiteY4" fmla="*/ 3 h 3807953"/>
                <a:gd name="connsiteX0" fmla="*/ 7257 w 36437329"/>
                <a:gd name="connsiteY0" fmla="*/ 3 h 3807953"/>
                <a:gd name="connsiteX1" fmla="*/ 36437329 w 36437329"/>
                <a:gd name="connsiteY1" fmla="*/ 0 h 3807953"/>
                <a:gd name="connsiteX2" fmla="*/ 24223039 w 36437329"/>
                <a:gd name="connsiteY2" fmla="*/ 3807953 h 3807953"/>
                <a:gd name="connsiteX3" fmla="*/ 3627 w 36437329"/>
                <a:gd name="connsiteY3" fmla="*/ 3807953 h 3807953"/>
                <a:gd name="connsiteX4" fmla="*/ 7257 w 36437329"/>
                <a:gd name="connsiteY4" fmla="*/ 3 h 3807953"/>
                <a:gd name="connsiteX0" fmla="*/ 7257 w 39547839"/>
                <a:gd name="connsiteY0" fmla="*/ 3 h 3807953"/>
                <a:gd name="connsiteX1" fmla="*/ 39547839 w 39547839"/>
                <a:gd name="connsiteY1" fmla="*/ 0 h 3807953"/>
                <a:gd name="connsiteX2" fmla="*/ 24223039 w 39547839"/>
                <a:gd name="connsiteY2" fmla="*/ 3807953 h 3807953"/>
                <a:gd name="connsiteX3" fmla="*/ 3627 w 39547839"/>
                <a:gd name="connsiteY3" fmla="*/ 3807953 h 3807953"/>
                <a:gd name="connsiteX4" fmla="*/ 7257 w 39547839"/>
                <a:gd name="connsiteY4" fmla="*/ 3 h 3807953"/>
                <a:gd name="connsiteX0" fmla="*/ 7257 w 34705241"/>
                <a:gd name="connsiteY0" fmla="*/ 3 h 3807953"/>
                <a:gd name="connsiteX1" fmla="*/ 34705241 w 34705241"/>
                <a:gd name="connsiteY1" fmla="*/ 0 h 3807953"/>
                <a:gd name="connsiteX2" fmla="*/ 24223039 w 34705241"/>
                <a:gd name="connsiteY2" fmla="*/ 3807953 h 3807953"/>
                <a:gd name="connsiteX3" fmla="*/ 3627 w 34705241"/>
                <a:gd name="connsiteY3" fmla="*/ 3807953 h 3807953"/>
                <a:gd name="connsiteX4" fmla="*/ 7257 w 34705241"/>
                <a:gd name="connsiteY4" fmla="*/ 3 h 3807953"/>
                <a:gd name="connsiteX0" fmla="*/ 7257 w 24223039"/>
                <a:gd name="connsiteY0" fmla="*/ 9695 h 3817645"/>
                <a:gd name="connsiteX1" fmla="*/ 20231161 w 24223039"/>
                <a:gd name="connsiteY1" fmla="*/ 0 h 3817645"/>
                <a:gd name="connsiteX2" fmla="*/ 24223039 w 24223039"/>
                <a:gd name="connsiteY2" fmla="*/ 3817645 h 3817645"/>
                <a:gd name="connsiteX3" fmla="*/ 3627 w 24223039"/>
                <a:gd name="connsiteY3" fmla="*/ 3817645 h 3817645"/>
                <a:gd name="connsiteX4" fmla="*/ 7257 w 24223039"/>
                <a:gd name="connsiteY4" fmla="*/ 9695 h 3817645"/>
                <a:gd name="connsiteX0" fmla="*/ 7257 w 28356173"/>
                <a:gd name="connsiteY0" fmla="*/ 3 h 3807953"/>
                <a:gd name="connsiteX1" fmla="*/ 28356173 w 28356173"/>
                <a:gd name="connsiteY1" fmla="*/ 0 h 3807953"/>
                <a:gd name="connsiteX2" fmla="*/ 24223039 w 28356173"/>
                <a:gd name="connsiteY2" fmla="*/ 3807953 h 3807953"/>
                <a:gd name="connsiteX3" fmla="*/ 3627 w 28356173"/>
                <a:gd name="connsiteY3" fmla="*/ 3807953 h 3807953"/>
                <a:gd name="connsiteX4" fmla="*/ 7257 w 28356173"/>
                <a:gd name="connsiteY4" fmla="*/ 3 h 3807953"/>
                <a:gd name="connsiteX0" fmla="*/ 14178065 w 28356173"/>
                <a:gd name="connsiteY0" fmla="*/ 0 h 3807962"/>
                <a:gd name="connsiteX1" fmla="*/ 28356173 w 28356173"/>
                <a:gd name="connsiteY1" fmla="*/ 9 h 3807962"/>
                <a:gd name="connsiteX2" fmla="*/ 24223039 w 28356173"/>
                <a:gd name="connsiteY2" fmla="*/ 3807962 h 3807962"/>
                <a:gd name="connsiteX3" fmla="*/ 3627 w 28356173"/>
                <a:gd name="connsiteY3" fmla="*/ 3807962 h 3807962"/>
                <a:gd name="connsiteX4" fmla="*/ 14178065 w 28356173"/>
                <a:gd name="connsiteY4" fmla="*/ 0 h 3807962"/>
                <a:gd name="connsiteX0" fmla="*/ 3619 w 14181727"/>
                <a:gd name="connsiteY0" fmla="*/ 0 h 3807962"/>
                <a:gd name="connsiteX1" fmla="*/ 14181727 w 14181727"/>
                <a:gd name="connsiteY1" fmla="*/ 9 h 3807962"/>
                <a:gd name="connsiteX2" fmla="*/ 10048593 w 14181727"/>
                <a:gd name="connsiteY2" fmla="*/ 3807962 h 3807962"/>
                <a:gd name="connsiteX3" fmla="*/ 3619 w 14181727"/>
                <a:gd name="connsiteY3" fmla="*/ 3607974 h 3807962"/>
                <a:gd name="connsiteX4" fmla="*/ 3619 w 14181727"/>
                <a:gd name="connsiteY4" fmla="*/ 0 h 3807962"/>
                <a:gd name="connsiteX0" fmla="*/ 7238 w 14185346"/>
                <a:gd name="connsiteY0" fmla="*/ 0 h 3807962"/>
                <a:gd name="connsiteX1" fmla="*/ 14185346 w 14185346"/>
                <a:gd name="connsiteY1" fmla="*/ 9 h 3807962"/>
                <a:gd name="connsiteX2" fmla="*/ 10052212 w 14185346"/>
                <a:gd name="connsiteY2" fmla="*/ 3807962 h 3807962"/>
                <a:gd name="connsiteX3" fmla="*/ 3619 w 14185346"/>
                <a:gd name="connsiteY3" fmla="*/ 3807962 h 3807962"/>
                <a:gd name="connsiteX4" fmla="*/ 7238 w 14185346"/>
                <a:gd name="connsiteY4" fmla="*/ 0 h 380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5346" h="3807962">
                  <a:moveTo>
                    <a:pt x="7238" y="0"/>
                  </a:moveTo>
                  <a:lnTo>
                    <a:pt x="14185346" y="9"/>
                  </a:lnTo>
                  <a:lnTo>
                    <a:pt x="10052212" y="3807962"/>
                  </a:lnTo>
                  <a:lnTo>
                    <a:pt x="3619" y="3807962"/>
                  </a:lnTo>
                  <a:cubicBezTo>
                    <a:pt x="-10" y="1518333"/>
                    <a:pt x="21753" y="2289629"/>
                    <a:pt x="723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A4E6"/>
                </a:gs>
                <a:gs pos="100000">
                  <a:srgbClr val="1742DB"/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91440" tIns="45720" rtlCol="0" anchor="ctr"/>
            <a:lstStyle/>
            <a:p>
              <a:pPr algn="ctr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b="1" kern="0" dirty="0">
                  <a:solidFill>
                    <a:prstClr val="white"/>
                  </a:solidFill>
                  <a:latin typeface="Futura Bk"/>
                </a:rPr>
                <a:t>1</a:t>
              </a:r>
            </a:p>
          </p:txBody>
        </p:sp>
        <p:sp>
          <p:nvSpPr>
            <p:cNvPr id="67" name="TextBox 33"/>
            <p:cNvSpPr txBox="1"/>
            <p:nvPr/>
          </p:nvSpPr>
          <p:spPr>
            <a:xfrm>
              <a:off x="975361" y="1822453"/>
              <a:ext cx="7501889" cy="60564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514350" indent="-514350">
                <a:lnSpc>
                  <a:spcPct val="120000"/>
                </a:lnSpc>
              </a:pPr>
              <a:r>
                <a:rPr lang="zh-CN" altLang="en-US" sz="2000" dirty="0" smtClean="0">
                  <a:latin typeface="Arial" pitchFamily="34" charset="0"/>
                  <a:ea typeface="微软雅黑" pitchFamily="34" charset="-122"/>
                </a:rPr>
                <a:t>项目进展</a:t>
              </a:r>
              <a:endParaRPr lang="zh-CN" altLang="en-US" sz="2000" dirty="0">
                <a:latin typeface="Arial" pitchFamily="34" charset="0"/>
                <a:ea typeface="微软雅黑" pitchFamily="34" charset="-122"/>
              </a:endParaRPr>
            </a:p>
          </p:txBody>
        </p:sp>
      </p:grpSp>
      <p:grpSp>
        <p:nvGrpSpPr>
          <p:cNvPr id="68" name="Gruppieren 54"/>
          <p:cNvGrpSpPr/>
          <p:nvPr/>
        </p:nvGrpSpPr>
        <p:grpSpPr>
          <a:xfrm>
            <a:off x="840637" y="2956070"/>
            <a:ext cx="5082111" cy="482798"/>
            <a:chOff x="469733" y="1812921"/>
            <a:chExt cx="8204367" cy="615176"/>
          </a:xfr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9" name="Parallelogram 50"/>
            <p:cNvSpPr/>
            <p:nvPr/>
          </p:nvSpPr>
          <p:spPr>
            <a:xfrm>
              <a:off x="701041" y="1822451"/>
              <a:ext cx="7973059" cy="542871"/>
            </a:xfrm>
            <a:prstGeom prst="parallelogram">
              <a:avLst>
                <a:gd name="adj" fmla="val 23905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rgbClr val="0098F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5000"/>
                </a:lnSpc>
                <a:defRPr/>
              </a:pPr>
              <a:endParaRPr lang="en-US" sz="2000" b="1" dirty="0">
                <a:latin typeface="微软雅黑" pitchFamily="34" charset="-122"/>
              </a:endParaRPr>
            </a:p>
          </p:txBody>
        </p:sp>
        <p:sp>
          <p:nvSpPr>
            <p:cNvPr id="70" name="Freihandform 56"/>
            <p:cNvSpPr/>
            <p:nvPr/>
          </p:nvSpPr>
          <p:spPr>
            <a:xfrm>
              <a:off x="469733" y="1812921"/>
              <a:ext cx="500812" cy="552402"/>
            </a:xfrm>
            <a:custGeom>
              <a:avLst/>
              <a:gdLst>
                <a:gd name="connsiteX0" fmla="*/ 0 w 6248400"/>
                <a:gd name="connsiteY0" fmla="*/ 0 h 6868886"/>
                <a:gd name="connsiteX1" fmla="*/ 6248400 w 6248400"/>
                <a:gd name="connsiteY1" fmla="*/ 10886 h 6868886"/>
                <a:gd name="connsiteX2" fmla="*/ 4615543 w 6248400"/>
                <a:gd name="connsiteY2" fmla="*/ 6868886 h 6868886"/>
                <a:gd name="connsiteX3" fmla="*/ 21772 w 6248400"/>
                <a:gd name="connsiteY3" fmla="*/ 6868886 h 6868886"/>
                <a:gd name="connsiteX4" fmla="*/ 0 w 6248400"/>
                <a:gd name="connsiteY4" fmla="*/ 0 h 6868886"/>
                <a:gd name="connsiteX0" fmla="*/ 0 w 13238706"/>
                <a:gd name="connsiteY0" fmla="*/ 0 h 6868886"/>
                <a:gd name="connsiteX1" fmla="*/ 13238706 w 13238706"/>
                <a:gd name="connsiteY1" fmla="*/ 10886 h 6868886"/>
                <a:gd name="connsiteX2" fmla="*/ 11605849 w 13238706"/>
                <a:gd name="connsiteY2" fmla="*/ 6868886 h 6868886"/>
                <a:gd name="connsiteX3" fmla="*/ 7012078 w 13238706"/>
                <a:gd name="connsiteY3" fmla="*/ 6868886 h 6868886"/>
                <a:gd name="connsiteX4" fmla="*/ 0 w 13238706"/>
                <a:gd name="connsiteY4" fmla="*/ 0 h 6868886"/>
                <a:gd name="connsiteX0" fmla="*/ 3630 w 13242336"/>
                <a:gd name="connsiteY0" fmla="*/ 0 h 6868886"/>
                <a:gd name="connsiteX1" fmla="*/ 13242336 w 13242336"/>
                <a:gd name="connsiteY1" fmla="*/ 10886 h 6868886"/>
                <a:gd name="connsiteX2" fmla="*/ 11609479 w 13242336"/>
                <a:gd name="connsiteY2" fmla="*/ 6868886 h 6868886"/>
                <a:gd name="connsiteX3" fmla="*/ 3630 w 13242336"/>
                <a:gd name="connsiteY3" fmla="*/ 6868886 h 6868886"/>
                <a:gd name="connsiteX4" fmla="*/ 3630 w 13242336"/>
                <a:gd name="connsiteY4" fmla="*/ 0 h 6868886"/>
                <a:gd name="connsiteX0" fmla="*/ 0 w 15908085"/>
                <a:gd name="connsiteY0" fmla="*/ 66454 h 6858002"/>
                <a:gd name="connsiteX1" fmla="*/ 15908085 w 15908085"/>
                <a:gd name="connsiteY1" fmla="*/ 2 h 6858002"/>
                <a:gd name="connsiteX2" fmla="*/ 14275228 w 15908085"/>
                <a:gd name="connsiteY2" fmla="*/ 6858002 h 6858002"/>
                <a:gd name="connsiteX3" fmla="*/ 2669379 w 15908085"/>
                <a:gd name="connsiteY3" fmla="*/ 6858002 h 6858002"/>
                <a:gd name="connsiteX4" fmla="*/ 0 w 15908085"/>
                <a:gd name="connsiteY4" fmla="*/ 66454 h 6858002"/>
                <a:gd name="connsiteX0" fmla="*/ 3630 w 15911715"/>
                <a:gd name="connsiteY0" fmla="*/ 66454 h 6858002"/>
                <a:gd name="connsiteX1" fmla="*/ 15911715 w 15911715"/>
                <a:gd name="connsiteY1" fmla="*/ 2 h 6858002"/>
                <a:gd name="connsiteX2" fmla="*/ 14278858 w 15911715"/>
                <a:gd name="connsiteY2" fmla="*/ 6858002 h 6858002"/>
                <a:gd name="connsiteX3" fmla="*/ 3630 w 15911715"/>
                <a:gd name="connsiteY3" fmla="*/ 6858002 h 6858002"/>
                <a:gd name="connsiteX4" fmla="*/ 3630 w 15911715"/>
                <a:gd name="connsiteY4" fmla="*/ 66454 h 6858002"/>
                <a:gd name="connsiteX0" fmla="*/ 3630 w 15911715"/>
                <a:gd name="connsiteY0" fmla="*/ 0 h 6868886"/>
                <a:gd name="connsiteX1" fmla="*/ 15911715 w 15911715"/>
                <a:gd name="connsiteY1" fmla="*/ 10886 h 6868886"/>
                <a:gd name="connsiteX2" fmla="*/ 14278858 w 15911715"/>
                <a:gd name="connsiteY2" fmla="*/ 6868886 h 6868886"/>
                <a:gd name="connsiteX3" fmla="*/ 3630 w 15911715"/>
                <a:gd name="connsiteY3" fmla="*/ 6868886 h 6868886"/>
                <a:gd name="connsiteX4" fmla="*/ 3630 w 15911715"/>
                <a:gd name="connsiteY4" fmla="*/ 0 h 6868886"/>
                <a:gd name="connsiteX0" fmla="*/ 3630 w 15911715"/>
                <a:gd name="connsiteY0" fmla="*/ 0 h 6868886"/>
                <a:gd name="connsiteX1" fmla="*/ 15911715 w 15911715"/>
                <a:gd name="connsiteY1" fmla="*/ 10886 h 6868886"/>
                <a:gd name="connsiteX2" fmla="*/ 14934774 w 15911715"/>
                <a:gd name="connsiteY2" fmla="*/ 3807950 h 6868886"/>
                <a:gd name="connsiteX3" fmla="*/ 3630 w 15911715"/>
                <a:gd name="connsiteY3" fmla="*/ 6868886 h 6868886"/>
                <a:gd name="connsiteX4" fmla="*/ 3630 w 15911715"/>
                <a:gd name="connsiteY4" fmla="*/ 0 h 6868886"/>
                <a:gd name="connsiteX0" fmla="*/ 7257 w 15915342"/>
                <a:gd name="connsiteY0" fmla="*/ 0 h 3807950"/>
                <a:gd name="connsiteX1" fmla="*/ 15915342 w 15915342"/>
                <a:gd name="connsiteY1" fmla="*/ 10886 h 3807950"/>
                <a:gd name="connsiteX2" fmla="*/ 14938401 w 15915342"/>
                <a:gd name="connsiteY2" fmla="*/ 3807950 h 3807950"/>
                <a:gd name="connsiteX3" fmla="*/ 3627 w 15915342"/>
                <a:gd name="connsiteY3" fmla="*/ 3807950 h 3807950"/>
                <a:gd name="connsiteX4" fmla="*/ 7257 w 15915342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4938401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19257771"/>
                <a:gd name="connsiteY0" fmla="*/ 0 h 3807950"/>
                <a:gd name="connsiteX1" fmla="*/ 19257771 w 19257771"/>
                <a:gd name="connsiteY1" fmla="*/ 0 h 3807950"/>
                <a:gd name="connsiteX2" fmla="*/ 15915316 w 19257771"/>
                <a:gd name="connsiteY2" fmla="*/ 3807950 h 3807950"/>
                <a:gd name="connsiteX3" fmla="*/ 3627 w 19257771"/>
                <a:gd name="connsiteY3" fmla="*/ 3807950 h 3807950"/>
                <a:gd name="connsiteX4" fmla="*/ 7257 w 19257771"/>
                <a:gd name="connsiteY4" fmla="*/ 0 h 3807950"/>
                <a:gd name="connsiteX0" fmla="*/ 7257 w 19257771"/>
                <a:gd name="connsiteY0" fmla="*/ 0 h 3807950"/>
                <a:gd name="connsiteX1" fmla="*/ 19257771 w 19257771"/>
                <a:gd name="connsiteY1" fmla="*/ 0 h 3807950"/>
                <a:gd name="connsiteX2" fmla="*/ 15915316 w 19257771"/>
                <a:gd name="connsiteY2" fmla="*/ 3807950 h 3807950"/>
                <a:gd name="connsiteX3" fmla="*/ 3627 w 19257771"/>
                <a:gd name="connsiteY3" fmla="*/ 3807950 h 3807950"/>
                <a:gd name="connsiteX4" fmla="*/ 7257 w 19257771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7965829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0 h 3807950"/>
                <a:gd name="connsiteX2" fmla="*/ 17965829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0 h 3807950"/>
                <a:gd name="connsiteX2" fmla="*/ 18770327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557741"/>
                <a:gd name="connsiteY0" fmla="*/ 0 h 3807950"/>
                <a:gd name="connsiteX1" fmla="*/ 20557741 w 20557741"/>
                <a:gd name="connsiteY1" fmla="*/ 0 h 3807950"/>
                <a:gd name="connsiteX2" fmla="*/ 18770327 w 20557741"/>
                <a:gd name="connsiteY2" fmla="*/ 3807950 h 3807950"/>
                <a:gd name="connsiteX3" fmla="*/ 3627 w 20557741"/>
                <a:gd name="connsiteY3" fmla="*/ 3807950 h 3807950"/>
                <a:gd name="connsiteX4" fmla="*/ 7257 w 20557741"/>
                <a:gd name="connsiteY4" fmla="*/ 0 h 3807950"/>
                <a:gd name="connsiteX0" fmla="*/ 7257 w 24234379"/>
                <a:gd name="connsiteY0" fmla="*/ 0 h 3807950"/>
                <a:gd name="connsiteX1" fmla="*/ 24234379 w 24234379"/>
                <a:gd name="connsiteY1" fmla="*/ 0 h 3807950"/>
                <a:gd name="connsiteX2" fmla="*/ 18770327 w 24234379"/>
                <a:gd name="connsiteY2" fmla="*/ 3807950 h 3807950"/>
                <a:gd name="connsiteX3" fmla="*/ 3627 w 24234379"/>
                <a:gd name="connsiteY3" fmla="*/ 3807950 h 3807950"/>
                <a:gd name="connsiteX4" fmla="*/ 7257 w 24234379"/>
                <a:gd name="connsiteY4" fmla="*/ 0 h 3807950"/>
                <a:gd name="connsiteX0" fmla="*/ 7257 w 36437329"/>
                <a:gd name="connsiteY0" fmla="*/ 3 h 3807953"/>
                <a:gd name="connsiteX1" fmla="*/ 36437329 w 36437329"/>
                <a:gd name="connsiteY1" fmla="*/ 0 h 3807953"/>
                <a:gd name="connsiteX2" fmla="*/ 18770327 w 36437329"/>
                <a:gd name="connsiteY2" fmla="*/ 3807953 h 3807953"/>
                <a:gd name="connsiteX3" fmla="*/ 3627 w 36437329"/>
                <a:gd name="connsiteY3" fmla="*/ 3807953 h 3807953"/>
                <a:gd name="connsiteX4" fmla="*/ 7257 w 36437329"/>
                <a:gd name="connsiteY4" fmla="*/ 3 h 3807953"/>
                <a:gd name="connsiteX0" fmla="*/ 7257 w 36437329"/>
                <a:gd name="connsiteY0" fmla="*/ 3 h 3807953"/>
                <a:gd name="connsiteX1" fmla="*/ 36437329 w 36437329"/>
                <a:gd name="connsiteY1" fmla="*/ 0 h 3807953"/>
                <a:gd name="connsiteX2" fmla="*/ 24223039 w 36437329"/>
                <a:gd name="connsiteY2" fmla="*/ 3807953 h 3807953"/>
                <a:gd name="connsiteX3" fmla="*/ 3627 w 36437329"/>
                <a:gd name="connsiteY3" fmla="*/ 3807953 h 3807953"/>
                <a:gd name="connsiteX4" fmla="*/ 7257 w 36437329"/>
                <a:gd name="connsiteY4" fmla="*/ 3 h 3807953"/>
                <a:gd name="connsiteX0" fmla="*/ 7257 w 39547839"/>
                <a:gd name="connsiteY0" fmla="*/ 3 h 3807953"/>
                <a:gd name="connsiteX1" fmla="*/ 39547839 w 39547839"/>
                <a:gd name="connsiteY1" fmla="*/ 0 h 3807953"/>
                <a:gd name="connsiteX2" fmla="*/ 24223039 w 39547839"/>
                <a:gd name="connsiteY2" fmla="*/ 3807953 h 3807953"/>
                <a:gd name="connsiteX3" fmla="*/ 3627 w 39547839"/>
                <a:gd name="connsiteY3" fmla="*/ 3807953 h 3807953"/>
                <a:gd name="connsiteX4" fmla="*/ 7257 w 39547839"/>
                <a:gd name="connsiteY4" fmla="*/ 3 h 3807953"/>
                <a:gd name="connsiteX0" fmla="*/ 7257 w 34705241"/>
                <a:gd name="connsiteY0" fmla="*/ 3 h 3807953"/>
                <a:gd name="connsiteX1" fmla="*/ 34705241 w 34705241"/>
                <a:gd name="connsiteY1" fmla="*/ 0 h 3807953"/>
                <a:gd name="connsiteX2" fmla="*/ 24223039 w 34705241"/>
                <a:gd name="connsiteY2" fmla="*/ 3807953 h 3807953"/>
                <a:gd name="connsiteX3" fmla="*/ 3627 w 34705241"/>
                <a:gd name="connsiteY3" fmla="*/ 3807953 h 3807953"/>
                <a:gd name="connsiteX4" fmla="*/ 7257 w 34705241"/>
                <a:gd name="connsiteY4" fmla="*/ 3 h 3807953"/>
                <a:gd name="connsiteX0" fmla="*/ 7257 w 24223039"/>
                <a:gd name="connsiteY0" fmla="*/ 9695 h 3817645"/>
                <a:gd name="connsiteX1" fmla="*/ 20231161 w 24223039"/>
                <a:gd name="connsiteY1" fmla="*/ 0 h 3817645"/>
                <a:gd name="connsiteX2" fmla="*/ 24223039 w 24223039"/>
                <a:gd name="connsiteY2" fmla="*/ 3817645 h 3817645"/>
                <a:gd name="connsiteX3" fmla="*/ 3627 w 24223039"/>
                <a:gd name="connsiteY3" fmla="*/ 3817645 h 3817645"/>
                <a:gd name="connsiteX4" fmla="*/ 7257 w 24223039"/>
                <a:gd name="connsiteY4" fmla="*/ 9695 h 3817645"/>
                <a:gd name="connsiteX0" fmla="*/ 7257 w 28356173"/>
                <a:gd name="connsiteY0" fmla="*/ 3 h 3807953"/>
                <a:gd name="connsiteX1" fmla="*/ 28356173 w 28356173"/>
                <a:gd name="connsiteY1" fmla="*/ 0 h 3807953"/>
                <a:gd name="connsiteX2" fmla="*/ 24223039 w 28356173"/>
                <a:gd name="connsiteY2" fmla="*/ 3807953 h 3807953"/>
                <a:gd name="connsiteX3" fmla="*/ 3627 w 28356173"/>
                <a:gd name="connsiteY3" fmla="*/ 3807953 h 3807953"/>
                <a:gd name="connsiteX4" fmla="*/ 7257 w 28356173"/>
                <a:gd name="connsiteY4" fmla="*/ 3 h 3807953"/>
                <a:gd name="connsiteX0" fmla="*/ 14178065 w 28356173"/>
                <a:gd name="connsiteY0" fmla="*/ 0 h 3807962"/>
                <a:gd name="connsiteX1" fmla="*/ 28356173 w 28356173"/>
                <a:gd name="connsiteY1" fmla="*/ 9 h 3807962"/>
                <a:gd name="connsiteX2" fmla="*/ 24223039 w 28356173"/>
                <a:gd name="connsiteY2" fmla="*/ 3807962 h 3807962"/>
                <a:gd name="connsiteX3" fmla="*/ 3627 w 28356173"/>
                <a:gd name="connsiteY3" fmla="*/ 3807962 h 3807962"/>
                <a:gd name="connsiteX4" fmla="*/ 14178065 w 28356173"/>
                <a:gd name="connsiteY4" fmla="*/ 0 h 3807962"/>
                <a:gd name="connsiteX0" fmla="*/ 3619 w 14181727"/>
                <a:gd name="connsiteY0" fmla="*/ 0 h 3807962"/>
                <a:gd name="connsiteX1" fmla="*/ 14181727 w 14181727"/>
                <a:gd name="connsiteY1" fmla="*/ 9 h 3807962"/>
                <a:gd name="connsiteX2" fmla="*/ 10048593 w 14181727"/>
                <a:gd name="connsiteY2" fmla="*/ 3807962 h 3807962"/>
                <a:gd name="connsiteX3" fmla="*/ 3619 w 14181727"/>
                <a:gd name="connsiteY3" fmla="*/ 3607974 h 3807962"/>
                <a:gd name="connsiteX4" fmla="*/ 3619 w 14181727"/>
                <a:gd name="connsiteY4" fmla="*/ 0 h 3807962"/>
                <a:gd name="connsiteX0" fmla="*/ 7238 w 14185346"/>
                <a:gd name="connsiteY0" fmla="*/ 0 h 3807962"/>
                <a:gd name="connsiteX1" fmla="*/ 14185346 w 14185346"/>
                <a:gd name="connsiteY1" fmla="*/ 9 h 3807962"/>
                <a:gd name="connsiteX2" fmla="*/ 10052212 w 14185346"/>
                <a:gd name="connsiteY2" fmla="*/ 3807962 h 3807962"/>
                <a:gd name="connsiteX3" fmla="*/ 3619 w 14185346"/>
                <a:gd name="connsiteY3" fmla="*/ 3807962 h 3807962"/>
                <a:gd name="connsiteX4" fmla="*/ 7238 w 14185346"/>
                <a:gd name="connsiteY4" fmla="*/ 0 h 380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5346" h="3807962">
                  <a:moveTo>
                    <a:pt x="7238" y="0"/>
                  </a:moveTo>
                  <a:lnTo>
                    <a:pt x="14185346" y="9"/>
                  </a:lnTo>
                  <a:lnTo>
                    <a:pt x="10052212" y="3807962"/>
                  </a:lnTo>
                  <a:lnTo>
                    <a:pt x="3619" y="3807962"/>
                  </a:lnTo>
                  <a:cubicBezTo>
                    <a:pt x="-10" y="1518333"/>
                    <a:pt x="21753" y="2289629"/>
                    <a:pt x="723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A4E6"/>
                </a:gs>
                <a:gs pos="100000">
                  <a:srgbClr val="1742DB"/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91440" tIns="45720" rtlCol="0" anchor="ctr"/>
            <a:lstStyle/>
            <a:p>
              <a:pPr algn="ctr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b="1" kern="0" dirty="0">
                  <a:solidFill>
                    <a:prstClr val="white"/>
                  </a:solidFill>
                  <a:latin typeface="Futura Bk"/>
                </a:rPr>
                <a:t>3</a:t>
              </a:r>
            </a:p>
          </p:txBody>
        </p:sp>
        <p:sp>
          <p:nvSpPr>
            <p:cNvPr id="71" name="TextBox 33"/>
            <p:cNvSpPr txBox="1"/>
            <p:nvPr/>
          </p:nvSpPr>
          <p:spPr>
            <a:xfrm>
              <a:off x="975361" y="1822453"/>
              <a:ext cx="7501889" cy="60564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514350" indent="-514350">
                <a:lnSpc>
                  <a:spcPct val="120000"/>
                </a:lnSpc>
              </a:pPr>
              <a:r>
                <a:rPr lang="zh-CN" altLang="en-US" sz="2000" dirty="0" smtClean="0">
                  <a:latin typeface="Arial" pitchFamily="34" charset="0"/>
                  <a:ea typeface="微软雅黑" pitchFamily="34" charset="-122"/>
                </a:rPr>
                <a:t>遗留问题</a:t>
              </a:r>
              <a:endParaRPr lang="zh-CN" altLang="en-US" sz="2000" dirty="0">
                <a:latin typeface="Arial" pitchFamily="34" charset="0"/>
                <a:ea typeface="微软雅黑" pitchFamily="34" charset="-122"/>
              </a:endParaRPr>
            </a:p>
          </p:txBody>
        </p:sp>
      </p:grpSp>
      <p:grpSp>
        <p:nvGrpSpPr>
          <p:cNvPr id="80" name="Gruppieren 54"/>
          <p:cNvGrpSpPr/>
          <p:nvPr/>
        </p:nvGrpSpPr>
        <p:grpSpPr>
          <a:xfrm>
            <a:off x="840631" y="2357118"/>
            <a:ext cx="5082111" cy="482799"/>
            <a:chOff x="469733" y="1812921"/>
            <a:chExt cx="8204367" cy="615176"/>
          </a:xfr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1" name="Parallelogram 46"/>
            <p:cNvSpPr/>
            <p:nvPr/>
          </p:nvSpPr>
          <p:spPr>
            <a:xfrm>
              <a:off x="701041" y="1822451"/>
              <a:ext cx="7973059" cy="542871"/>
            </a:xfrm>
            <a:prstGeom prst="parallelogram">
              <a:avLst>
                <a:gd name="adj" fmla="val 23905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rgbClr val="0098F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5000"/>
                </a:lnSpc>
                <a:defRPr/>
              </a:pPr>
              <a:endParaRPr lang="en-US" sz="2000" b="1" dirty="0">
                <a:latin typeface="微软雅黑" pitchFamily="34" charset="-122"/>
              </a:endParaRPr>
            </a:p>
          </p:txBody>
        </p:sp>
        <p:sp>
          <p:nvSpPr>
            <p:cNvPr id="82" name="Freihandform 56"/>
            <p:cNvSpPr/>
            <p:nvPr/>
          </p:nvSpPr>
          <p:spPr>
            <a:xfrm>
              <a:off x="469733" y="1812921"/>
              <a:ext cx="500812" cy="552402"/>
            </a:xfrm>
            <a:custGeom>
              <a:avLst/>
              <a:gdLst>
                <a:gd name="connsiteX0" fmla="*/ 0 w 6248400"/>
                <a:gd name="connsiteY0" fmla="*/ 0 h 6868886"/>
                <a:gd name="connsiteX1" fmla="*/ 6248400 w 6248400"/>
                <a:gd name="connsiteY1" fmla="*/ 10886 h 6868886"/>
                <a:gd name="connsiteX2" fmla="*/ 4615543 w 6248400"/>
                <a:gd name="connsiteY2" fmla="*/ 6868886 h 6868886"/>
                <a:gd name="connsiteX3" fmla="*/ 21772 w 6248400"/>
                <a:gd name="connsiteY3" fmla="*/ 6868886 h 6868886"/>
                <a:gd name="connsiteX4" fmla="*/ 0 w 6248400"/>
                <a:gd name="connsiteY4" fmla="*/ 0 h 6868886"/>
                <a:gd name="connsiteX0" fmla="*/ 0 w 13238706"/>
                <a:gd name="connsiteY0" fmla="*/ 0 h 6868886"/>
                <a:gd name="connsiteX1" fmla="*/ 13238706 w 13238706"/>
                <a:gd name="connsiteY1" fmla="*/ 10886 h 6868886"/>
                <a:gd name="connsiteX2" fmla="*/ 11605849 w 13238706"/>
                <a:gd name="connsiteY2" fmla="*/ 6868886 h 6868886"/>
                <a:gd name="connsiteX3" fmla="*/ 7012078 w 13238706"/>
                <a:gd name="connsiteY3" fmla="*/ 6868886 h 6868886"/>
                <a:gd name="connsiteX4" fmla="*/ 0 w 13238706"/>
                <a:gd name="connsiteY4" fmla="*/ 0 h 6868886"/>
                <a:gd name="connsiteX0" fmla="*/ 3630 w 13242336"/>
                <a:gd name="connsiteY0" fmla="*/ 0 h 6868886"/>
                <a:gd name="connsiteX1" fmla="*/ 13242336 w 13242336"/>
                <a:gd name="connsiteY1" fmla="*/ 10886 h 6868886"/>
                <a:gd name="connsiteX2" fmla="*/ 11609479 w 13242336"/>
                <a:gd name="connsiteY2" fmla="*/ 6868886 h 6868886"/>
                <a:gd name="connsiteX3" fmla="*/ 3630 w 13242336"/>
                <a:gd name="connsiteY3" fmla="*/ 6868886 h 6868886"/>
                <a:gd name="connsiteX4" fmla="*/ 3630 w 13242336"/>
                <a:gd name="connsiteY4" fmla="*/ 0 h 6868886"/>
                <a:gd name="connsiteX0" fmla="*/ 0 w 15908085"/>
                <a:gd name="connsiteY0" fmla="*/ 66454 h 6858002"/>
                <a:gd name="connsiteX1" fmla="*/ 15908085 w 15908085"/>
                <a:gd name="connsiteY1" fmla="*/ 2 h 6858002"/>
                <a:gd name="connsiteX2" fmla="*/ 14275228 w 15908085"/>
                <a:gd name="connsiteY2" fmla="*/ 6858002 h 6858002"/>
                <a:gd name="connsiteX3" fmla="*/ 2669379 w 15908085"/>
                <a:gd name="connsiteY3" fmla="*/ 6858002 h 6858002"/>
                <a:gd name="connsiteX4" fmla="*/ 0 w 15908085"/>
                <a:gd name="connsiteY4" fmla="*/ 66454 h 6858002"/>
                <a:gd name="connsiteX0" fmla="*/ 3630 w 15911715"/>
                <a:gd name="connsiteY0" fmla="*/ 66454 h 6858002"/>
                <a:gd name="connsiteX1" fmla="*/ 15911715 w 15911715"/>
                <a:gd name="connsiteY1" fmla="*/ 2 h 6858002"/>
                <a:gd name="connsiteX2" fmla="*/ 14278858 w 15911715"/>
                <a:gd name="connsiteY2" fmla="*/ 6858002 h 6858002"/>
                <a:gd name="connsiteX3" fmla="*/ 3630 w 15911715"/>
                <a:gd name="connsiteY3" fmla="*/ 6858002 h 6858002"/>
                <a:gd name="connsiteX4" fmla="*/ 3630 w 15911715"/>
                <a:gd name="connsiteY4" fmla="*/ 66454 h 6858002"/>
                <a:gd name="connsiteX0" fmla="*/ 3630 w 15911715"/>
                <a:gd name="connsiteY0" fmla="*/ 0 h 6868886"/>
                <a:gd name="connsiteX1" fmla="*/ 15911715 w 15911715"/>
                <a:gd name="connsiteY1" fmla="*/ 10886 h 6868886"/>
                <a:gd name="connsiteX2" fmla="*/ 14278858 w 15911715"/>
                <a:gd name="connsiteY2" fmla="*/ 6868886 h 6868886"/>
                <a:gd name="connsiteX3" fmla="*/ 3630 w 15911715"/>
                <a:gd name="connsiteY3" fmla="*/ 6868886 h 6868886"/>
                <a:gd name="connsiteX4" fmla="*/ 3630 w 15911715"/>
                <a:gd name="connsiteY4" fmla="*/ 0 h 6868886"/>
                <a:gd name="connsiteX0" fmla="*/ 3630 w 15911715"/>
                <a:gd name="connsiteY0" fmla="*/ 0 h 6868886"/>
                <a:gd name="connsiteX1" fmla="*/ 15911715 w 15911715"/>
                <a:gd name="connsiteY1" fmla="*/ 10886 h 6868886"/>
                <a:gd name="connsiteX2" fmla="*/ 14934774 w 15911715"/>
                <a:gd name="connsiteY2" fmla="*/ 3807950 h 6868886"/>
                <a:gd name="connsiteX3" fmla="*/ 3630 w 15911715"/>
                <a:gd name="connsiteY3" fmla="*/ 6868886 h 6868886"/>
                <a:gd name="connsiteX4" fmla="*/ 3630 w 15911715"/>
                <a:gd name="connsiteY4" fmla="*/ 0 h 6868886"/>
                <a:gd name="connsiteX0" fmla="*/ 7257 w 15915342"/>
                <a:gd name="connsiteY0" fmla="*/ 0 h 3807950"/>
                <a:gd name="connsiteX1" fmla="*/ 15915342 w 15915342"/>
                <a:gd name="connsiteY1" fmla="*/ 10886 h 3807950"/>
                <a:gd name="connsiteX2" fmla="*/ 14938401 w 15915342"/>
                <a:gd name="connsiteY2" fmla="*/ 3807950 h 3807950"/>
                <a:gd name="connsiteX3" fmla="*/ 3627 w 15915342"/>
                <a:gd name="connsiteY3" fmla="*/ 3807950 h 3807950"/>
                <a:gd name="connsiteX4" fmla="*/ 7257 w 15915342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4938401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19257771"/>
                <a:gd name="connsiteY0" fmla="*/ 0 h 3807950"/>
                <a:gd name="connsiteX1" fmla="*/ 19257771 w 19257771"/>
                <a:gd name="connsiteY1" fmla="*/ 0 h 3807950"/>
                <a:gd name="connsiteX2" fmla="*/ 15915316 w 19257771"/>
                <a:gd name="connsiteY2" fmla="*/ 3807950 h 3807950"/>
                <a:gd name="connsiteX3" fmla="*/ 3627 w 19257771"/>
                <a:gd name="connsiteY3" fmla="*/ 3807950 h 3807950"/>
                <a:gd name="connsiteX4" fmla="*/ 7257 w 19257771"/>
                <a:gd name="connsiteY4" fmla="*/ 0 h 3807950"/>
                <a:gd name="connsiteX0" fmla="*/ 7257 w 19257771"/>
                <a:gd name="connsiteY0" fmla="*/ 0 h 3807950"/>
                <a:gd name="connsiteX1" fmla="*/ 19257771 w 19257771"/>
                <a:gd name="connsiteY1" fmla="*/ 0 h 3807950"/>
                <a:gd name="connsiteX2" fmla="*/ 15915316 w 19257771"/>
                <a:gd name="connsiteY2" fmla="*/ 3807950 h 3807950"/>
                <a:gd name="connsiteX3" fmla="*/ 3627 w 19257771"/>
                <a:gd name="connsiteY3" fmla="*/ 3807950 h 3807950"/>
                <a:gd name="connsiteX4" fmla="*/ 7257 w 19257771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7965829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0 h 3807950"/>
                <a:gd name="connsiteX2" fmla="*/ 17965829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0 h 3807950"/>
                <a:gd name="connsiteX2" fmla="*/ 18770327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557741"/>
                <a:gd name="connsiteY0" fmla="*/ 0 h 3807950"/>
                <a:gd name="connsiteX1" fmla="*/ 20557741 w 20557741"/>
                <a:gd name="connsiteY1" fmla="*/ 0 h 3807950"/>
                <a:gd name="connsiteX2" fmla="*/ 18770327 w 20557741"/>
                <a:gd name="connsiteY2" fmla="*/ 3807950 h 3807950"/>
                <a:gd name="connsiteX3" fmla="*/ 3627 w 20557741"/>
                <a:gd name="connsiteY3" fmla="*/ 3807950 h 3807950"/>
                <a:gd name="connsiteX4" fmla="*/ 7257 w 20557741"/>
                <a:gd name="connsiteY4" fmla="*/ 0 h 3807950"/>
                <a:gd name="connsiteX0" fmla="*/ 7257 w 24234379"/>
                <a:gd name="connsiteY0" fmla="*/ 0 h 3807950"/>
                <a:gd name="connsiteX1" fmla="*/ 24234379 w 24234379"/>
                <a:gd name="connsiteY1" fmla="*/ 0 h 3807950"/>
                <a:gd name="connsiteX2" fmla="*/ 18770327 w 24234379"/>
                <a:gd name="connsiteY2" fmla="*/ 3807950 h 3807950"/>
                <a:gd name="connsiteX3" fmla="*/ 3627 w 24234379"/>
                <a:gd name="connsiteY3" fmla="*/ 3807950 h 3807950"/>
                <a:gd name="connsiteX4" fmla="*/ 7257 w 24234379"/>
                <a:gd name="connsiteY4" fmla="*/ 0 h 3807950"/>
                <a:gd name="connsiteX0" fmla="*/ 7257 w 36437329"/>
                <a:gd name="connsiteY0" fmla="*/ 3 h 3807953"/>
                <a:gd name="connsiteX1" fmla="*/ 36437329 w 36437329"/>
                <a:gd name="connsiteY1" fmla="*/ 0 h 3807953"/>
                <a:gd name="connsiteX2" fmla="*/ 18770327 w 36437329"/>
                <a:gd name="connsiteY2" fmla="*/ 3807953 h 3807953"/>
                <a:gd name="connsiteX3" fmla="*/ 3627 w 36437329"/>
                <a:gd name="connsiteY3" fmla="*/ 3807953 h 3807953"/>
                <a:gd name="connsiteX4" fmla="*/ 7257 w 36437329"/>
                <a:gd name="connsiteY4" fmla="*/ 3 h 3807953"/>
                <a:gd name="connsiteX0" fmla="*/ 7257 w 36437329"/>
                <a:gd name="connsiteY0" fmla="*/ 3 h 3807953"/>
                <a:gd name="connsiteX1" fmla="*/ 36437329 w 36437329"/>
                <a:gd name="connsiteY1" fmla="*/ 0 h 3807953"/>
                <a:gd name="connsiteX2" fmla="*/ 24223039 w 36437329"/>
                <a:gd name="connsiteY2" fmla="*/ 3807953 h 3807953"/>
                <a:gd name="connsiteX3" fmla="*/ 3627 w 36437329"/>
                <a:gd name="connsiteY3" fmla="*/ 3807953 h 3807953"/>
                <a:gd name="connsiteX4" fmla="*/ 7257 w 36437329"/>
                <a:gd name="connsiteY4" fmla="*/ 3 h 3807953"/>
                <a:gd name="connsiteX0" fmla="*/ 7257 w 39547839"/>
                <a:gd name="connsiteY0" fmla="*/ 3 h 3807953"/>
                <a:gd name="connsiteX1" fmla="*/ 39547839 w 39547839"/>
                <a:gd name="connsiteY1" fmla="*/ 0 h 3807953"/>
                <a:gd name="connsiteX2" fmla="*/ 24223039 w 39547839"/>
                <a:gd name="connsiteY2" fmla="*/ 3807953 h 3807953"/>
                <a:gd name="connsiteX3" fmla="*/ 3627 w 39547839"/>
                <a:gd name="connsiteY3" fmla="*/ 3807953 h 3807953"/>
                <a:gd name="connsiteX4" fmla="*/ 7257 w 39547839"/>
                <a:gd name="connsiteY4" fmla="*/ 3 h 3807953"/>
                <a:gd name="connsiteX0" fmla="*/ 7257 w 34705241"/>
                <a:gd name="connsiteY0" fmla="*/ 3 h 3807953"/>
                <a:gd name="connsiteX1" fmla="*/ 34705241 w 34705241"/>
                <a:gd name="connsiteY1" fmla="*/ 0 h 3807953"/>
                <a:gd name="connsiteX2" fmla="*/ 24223039 w 34705241"/>
                <a:gd name="connsiteY2" fmla="*/ 3807953 h 3807953"/>
                <a:gd name="connsiteX3" fmla="*/ 3627 w 34705241"/>
                <a:gd name="connsiteY3" fmla="*/ 3807953 h 3807953"/>
                <a:gd name="connsiteX4" fmla="*/ 7257 w 34705241"/>
                <a:gd name="connsiteY4" fmla="*/ 3 h 3807953"/>
                <a:gd name="connsiteX0" fmla="*/ 7257 w 24223039"/>
                <a:gd name="connsiteY0" fmla="*/ 9695 h 3817645"/>
                <a:gd name="connsiteX1" fmla="*/ 20231161 w 24223039"/>
                <a:gd name="connsiteY1" fmla="*/ 0 h 3817645"/>
                <a:gd name="connsiteX2" fmla="*/ 24223039 w 24223039"/>
                <a:gd name="connsiteY2" fmla="*/ 3817645 h 3817645"/>
                <a:gd name="connsiteX3" fmla="*/ 3627 w 24223039"/>
                <a:gd name="connsiteY3" fmla="*/ 3817645 h 3817645"/>
                <a:gd name="connsiteX4" fmla="*/ 7257 w 24223039"/>
                <a:gd name="connsiteY4" fmla="*/ 9695 h 3817645"/>
                <a:gd name="connsiteX0" fmla="*/ 7257 w 28356173"/>
                <a:gd name="connsiteY0" fmla="*/ 3 h 3807953"/>
                <a:gd name="connsiteX1" fmla="*/ 28356173 w 28356173"/>
                <a:gd name="connsiteY1" fmla="*/ 0 h 3807953"/>
                <a:gd name="connsiteX2" fmla="*/ 24223039 w 28356173"/>
                <a:gd name="connsiteY2" fmla="*/ 3807953 h 3807953"/>
                <a:gd name="connsiteX3" fmla="*/ 3627 w 28356173"/>
                <a:gd name="connsiteY3" fmla="*/ 3807953 h 3807953"/>
                <a:gd name="connsiteX4" fmla="*/ 7257 w 28356173"/>
                <a:gd name="connsiteY4" fmla="*/ 3 h 3807953"/>
                <a:gd name="connsiteX0" fmla="*/ 14178065 w 28356173"/>
                <a:gd name="connsiteY0" fmla="*/ 0 h 3807962"/>
                <a:gd name="connsiteX1" fmla="*/ 28356173 w 28356173"/>
                <a:gd name="connsiteY1" fmla="*/ 9 h 3807962"/>
                <a:gd name="connsiteX2" fmla="*/ 24223039 w 28356173"/>
                <a:gd name="connsiteY2" fmla="*/ 3807962 h 3807962"/>
                <a:gd name="connsiteX3" fmla="*/ 3627 w 28356173"/>
                <a:gd name="connsiteY3" fmla="*/ 3807962 h 3807962"/>
                <a:gd name="connsiteX4" fmla="*/ 14178065 w 28356173"/>
                <a:gd name="connsiteY4" fmla="*/ 0 h 3807962"/>
                <a:gd name="connsiteX0" fmla="*/ 3619 w 14181727"/>
                <a:gd name="connsiteY0" fmla="*/ 0 h 3807962"/>
                <a:gd name="connsiteX1" fmla="*/ 14181727 w 14181727"/>
                <a:gd name="connsiteY1" fmla="*/ 9 h 3807962"/>
                <a:gd name="connsiteX2" fmla="*/ 10048593 w 14181727"/>
                <a:gd name="connsiteY2" fmla="*/ 3807962 h 3807962"/>
                <a:gd name="connsiteX3" fmla="*/ 3619 w 14181727"/>
                <a:gd name="connsiteY3" fmla="*/ 3607974 h 3807962"/>
                <a:gd name="connsiteX4" fmla="*/ 3619 w 14181727"/>
                <a:gd name="connsiteY4" fmla="*/ 0 h 3807962"/>
                <a:gd name="connsiteX0" fmla="*/ 7238 w 14185346"/>
                <a:gd name="connsiteY0" fmla="*/ 0 h 3807962"/>
                <a:gd name="connsiteX1" fmla="*/ 14185346 w 14185346"/>
                <a:gd name="connsiteY1" fmla="*/ 9 h 3807962"/>
                <a:gd name="connsiteX2" fmla="*/ 10052212 w 14185346"/>
                <a:gd name="connsiteY2" fmla="*/ 3807962 h 3807962"/>
                <a:gd name="connsiteX3" fmla="*/ 3619 w 14185346"/>
                <a:gd name="connsiteY3" fmla="*/ 3807962 h 3807962"/>
                <a:gd name="connsiteX4" fmla="*/ 7238 w 14185346"/>
                <a:gd name="connsiteY4" fmla="*/ 0 h 380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5346" h="3807962">
                  <a:moveTo>
                    <a:pt x="7238" y="0"/>
                  </a:moveTo>
                  <a:lnTo>
                    <a:pt x="14185346" y="9"/>
                  </a:lnTo>
                  <a:lnTo>
                    <a:pt x="10052212" y="3807962"/>
                  </a:lnTo>
                  <a:lnTo>
                    <a:pt x="3619" y="3807962"/>
                  </a:lnTo>
                  <a:cubicBezTo>
                    <a:pt x="-10" y="1518333"/>
                    <a:pt x="21753" y="2289629"/>
                    <a:pt x="723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A4E6"/>
                </a:gs>
                <a:gs pos="100000">
                  <a:srgbClr val="1742DB"/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91440" tIns="45720" rtlCol="0" anchor="ctr"/>
            <a:lstStyle/>
            <a:p>
              <a:pPr algn="ctr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b="1" kern="0" dirty="0">
                  <a:solidFill>
                    <a:prstClr val="white"/>
                  </a:solidFill>
                  <a:latin typeface="Futura Bk"/>
                </a:rPr>
                <a:t>2</a:t>
              </a:r>
            </a:p>
          </p:txBody>
        </p:sp>
        <p:sp>
          <p:nvSpPr>
            <p:cNvPr id="83" name="TextBox 33"/>
            <p:cNvSpPr txBox="1"/>
            <p:nvPr/>
          </p:nvSpPr>
          <p:spPr>
            <a:xfrm>
              <a:off x="975361" y="1822453"/>
              <a:ext cx="7501889" cy="60564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514350" indent="-514350">
                <a:lnSpc>
                  <a:spcPct val="120000"/>
                </a:lnSpc>
              </a:pPr>
              <a:r>
                <a:rPr lang="zh-CN" altLang="en-US" sz="2000" dirty="0" smtClean="0">
                  <a:latin typeface="Arial" pitchFamily="34" charset="0"/>
                  <a:ea typeface="微软雅黑" pitchFamily="34" charset="-122"/>
                </a:rPr>
                <a:t>试运行情况</a:t>
              </a:r>
              <a:endParaRPr lang="zh-CN" altLang="en-US" sz="2000" dirty="0">
                <a:latin typeface="Arial" pitchFamily="34" charset="0"/>
                <a:ea typeface="微软雅黑" pitchFamily="34" charset="-122"/>
              </a:endParaRPr>
            </a:p>
          </p:txBody>
        </p:sp>
      </p:grpSp>
      <p:sp>
        <p:nvSpPr>
          <p:cNvPr id="17" name="Striped Right Arrow 62"/>
          <p:cNvSpPr/>
          <p:nvPr/>
        </p:nvSpPr>
        <p:spPr>
          <a:xfrm>
            <a:off x="362669" y="2978031"/>
            <a:ext cx="385971" cy="439238"/>
          </a:xfrm>
          <a:prstGeom prst="striped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36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19</a:t>
            </a:fld>
            <a:endParaRPr lang="zh-CN" altLang="en-US"/>
          </a:p>
        </p:txBody>
      </p:sp>
      <p:sp>
        <p:nvSpPr>
          <p:cNvPr id="22" name="标题 16"/>
          <p:cNvSpPr>
            <a:spLocks noGrp="1"/>
          </p:cNvSpPr>
          <p:nvPr>
            <p:ph type="title"/>
          </p:nvPr>
        </p:nvSpPr>
        <p:spPr>
          <a:xfrm>
            <a:off x="927463" y="544165"/>
            <a:ext cx="8050213" cy="436563"/>
          </a:xfrm>
        </p:spPr>
        <p:txBody>
          <a:bodyPr>
            <a:noAutofit/>
          </a:bodyPr>
          <a:lstStyle/>
          <a:p>
            <a:pPr algn="l"/>
            <a:r>
              <a:rPr lang="zh-CN" altLang="en-US" sz="2800" dirty="0" smtClean="0"/>
              <a:t>仓库管理项目进展</a:t>
            </a:r>
            <a:endParaRPr lang="zh-CN" altLang="en-US" sz="2800" dirty="0"/>
          </a:p>
        </p:txBody>
      </p:sp>
      <p:sp>
        <p:nvSpPr>
          <p:cNvPr id="19" name="矩形 10"/>
          <p:cNvSpPr/>
          <p:nvPr/>
        </p:nvSpPr>
        <p:spPr bwMode="auto">
          <a:xfrm>
            <a:off x="785786" y="1428736"/>
            <a:ext cx="7929618" cy="357190"/>
          </a:xfrm>
          <a:prstGeom prst="rect">
            <a:avLst/>
          </a:prstGeom>
          <a:gradFill rotWithShape="0">
            <a:gsLst>
              <a:gs pos="0">
                <a:srgbClr val="4F81BD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4F81BD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4F81BD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8890" tIns="8890" rIns="8890" bIns="8890" anchor="ctr"/>
          <a:lstStyle>
            <a:lvl1pPr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Aft>
                <a:spcPct val="35000"/>
              </a:spcAft>
            </a:pP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现在问题及对策</a:t>
            </a:r>
            <a:endParaRPr lang="en-US" altLang="zh-CN" sz="18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85787" y="2233934"/>
            <a:ext cx="79296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rgbClr val="00B0F0"/>
              </a:solidFill>
            </a:endParaRPr>
          </a:p>
          <a:p>
            <a:r>
              <a:rPr lang="zh-CN" altLang="en-US" dirty="0"/>
              <a:t>问题</a:t>
            </a:r>
            <a:r>
              <a:rPr lang="zh-CN" altLang="en-US" dirty="0" smtClean="0"/>
              <a:t>：服务器未采购到位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00B0F0"/>
                </a:solidFill>
              </a:rPr>
              <a:t>对策：已在走采购流程，硬件供应商本周提供方案。</a:t>
            </a:r>
            <a:endParaRPr lang="en-US" altLang="zh-CN" dirty="0" smtClean="0">
              <a:solidFill>
                <a:srgbClr val="00B0F0"/>
              </a:solidFill>
            </a:endParaRPr>
          </a:p>
          <a:p>
            <a:r>
              <a:rPr lang="en-US" altLang="zh-CN" dirty="0" smtClean="0">
                <a:solidFill>
                  <a:srgbClr val="00B0F0"/>
                </a:solidFill>
              </a:rPr>
              <a:t>             </a:t>
            </a:r>
            <a:r>
              <a:rPr lang="zh-CN" altLang="en-US" dirty="0" smtClean="0">
                <a:solidFill>
                  <a:srgbClr val="00B0F0"/>
                </a:solidFill>
              </a:rPr>
              <a:t>待硬件到位后重新部署正式版系统并完成系统切换。</a:t>
            </a:r>
            <a:endParaRPr lang="en-US" altLang="zh-CN" dirty="0" smtClean="0">
              <a:solidFill>
                <a:srgbClr val="00B0F0"/>
              </a:solidFill>
            </a:endParaRPr>
          </a:p>
          <a:p>
            <a:endParaRPr lang="en-US" altLang="zh-CN" dirty="0">
              <a:solidFill>
                <a:srgbClr val="00B0F0"/>
              </a:solidFill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368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212" y="1166631"/>
            <a:ext cx="8376263" cy="369332"/>
          </a:xfrm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ts val="3300"/>
              </a:lnSpc>
              <a:spcAft>
                <a:spcPct val="0"/>
              </a:spcAft>
            </a:pPr>
            <a:r>
              <a:rPr lang="zh-CN" altLang="en-US" dirty="0">
                <a:solidFill>
                  <a:schemeClr val="tx1"/>
                </a:solidFill>
                <a:latin typeface="Futura Bk" pitchFamily="34" charset="0"/>
              </a:rPr>
              <a:t>汇报</a:t>
            </a:r>
            <a:r>
              <a:rPr lang="zh-CN" altLang="en-US" dirty="0">
                <a:latin typeface="Futura Bk" pitchFamily="34" charset="0"/>
              </a:rPr>
              <a:t>主</a:t>
            </a:r>
            <a:r>
              <a:rPr lang="zh-CN" altLang="en-US" dirty="0">
                <a:solidFill>
                  <a:schemeClr val="tx1"/>
                </a:solidFill>
                <a:latin typeface="Futura Bk" pitchFamily="34" charset="0"/>
              </a:rPr>
              <a:t>提纲</a:t>
            </a:r>
            <a:endParaRPr lang="en-US" altLang="en-US" dirty="0">
              <a:solidFill>
                <a:schemeClr val="tx1"/>
              </a:solidFill>
              <a:latin typeface="Futura Bk" pitchFamily="34" charset="0"/>
              <a:ea typeface="微软雅黑" pitchFamily="34" charset="-122"/>
            </a:endParaRPr>
          </a:p>
        </p:txBody>
      </p:sp>
      <p:sp>
        <p:nvSpPr>
          <p:cNvPr id="29" name="Striped Right Arrow 62"/>
          <p:cNvSpPr/>
          <p:nvPr/>
        </p:nvSpPr>
        <p:spPr>
          <a:xfrm>
            <a:off x="383019" y="1772824"/>
            <a:ext cx="385971" cy="439238"/>
          </a:xfrm>
          <a:prstGeom prst="striped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微软雅黑" pitchFamily="34" charset="-122"/>
            </a:endParaRP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47166" y="1833646"/>
            <a:ext cx="2476308" cy="209766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4" name="Gruppieren 54"/>
          <p:cNvGrpSpPr/>
          <p:nvPr/>
        </p:nvGrpSpPr>
        <p:grpSpPr>
          <a:xfrm>
            <a:off x="840631" y="1765643"/>
            <a:ext cx="5082111" cy="482799"/>
            <a:chOff x="469733" y="1812921"/>
            <a:chExt cx="8204367" cy="615176"/>
          </a:xfr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5" name="Parallelogram 46"/>
            <p:cNvSpPr/>
            <p:nvPr/>
          </p:nvSpPr>
          <p:spPr>
            <a:xfrm>
              <a:off x="701041" y="1822451"/>
              <a:ext cx="7973059" cy="542871"/>
            </a:xfrm>
            <a:prstGeom prst="parallelogram">
              <a:avLst>
                <a:gd name="adj" fmla="val 23905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rgbClr val="0098F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5000"/>
                </a:lnSpc>
                <a:defRPr/>
              </a:pPr>
              <a:endParaRPr lang="en-US" sz="2000" b="1" dirty="0">
                <a:latin typeface="微软雅黑" pitchFamily="34" charset="-122"/>
              </a:endParaRPr>
            </a:p>
          </p:txBody>
        </p:sp>
        <p:sp>
          <p:nvSpPr>
            <p:cNvPr id="66" name="Freihandform 56"/>
            <p:cNvSpPr/>
            <p:nvPr/>
          </p:nvSpPr>
          <p:spPr>
            <a:xfrm>
              <a:off x="469733" y="1812921"/>
              <a:ext cx="500812" cy="552402"/>
            </a:xfrm>
            <a:custGeom>
              <a:avLst/>
              <a:gdLst>
                <a:gd name="connsiteX0" fmla="*/ 0 w 6248400"/>
                <a:gd name="connsiteY0" fmla="*/ 0 h 6868886"/>
                <a:gd name="connsiteX1" fmla="*/ 6248400 w 6248400"/>
                <a:gd name="connsiteY1" fmla="*/ 10886 h 6868886"/>
                <a:gd name="connsiteX2" fmla="*/ 4615543 w 6248400"/>
                <a:gd name="connsiteY2" fmla="*/ 6868886 h 6868886"/>
                <a:gd name="connsiteX3" fmla="*/ 21772 w 6248400"/>
                <a:gd name="connsiteY3" fmla="*/ 6868886 h 6868886"/>
                <a:gd name="connsiteX4" fmla="*/ 0 w 6248400"/>
                <a:gd name="connsiteY4" fmla="*/ 0 h 6868886"/>
                <a:gd name="connsiteX0" fmla="*/ 0 w 13238706"/>
                <a:gd name="connsiteY0" fmla="*/ 0 h 6868886"/>
                <a:gd name="connsiteX1" fmla="*/ 13238706 w 13238706"/>
                <a:gd name="connsiteY1" fmla="*/ 10886 h 6868886"/>
                <a:gd name="connsiteX2" fmla="*/ 11605849 w 13238706"/>
                <a:gd name="connsiteY2" fmla="*/ 6868886 h 6868886"/>
                <a:gd name="connsiteX3" fmla="*/ 7012078 w 13238706"/>
                <a:gd name="connsiteY3" fmla="*/ 6868886 h 6868886"/>
                <a:gd name="connsiteX4" fmla="*/ 0 w 13238706"/>
                <a:gd name="connsiteY4" fmla="*/ 0 h 6868886"/>
                <a:gd name="connsiteX0" fmla="*/ 3630 w 13242336"/>
                <a:gd name="connsiteY0" fmla="*/ 0 h 6868886"/>
                <a:gd name="connsiteX1" fmla="*/ 13242336 w 13242336"/>
                <a:gd name="connsiteY1" fmla="*/ 10886 h 6868886"/>
                <a:gd name="connsiteX2" fmla="*/ 11609479 w 13242336"/>
                <a:gd name="connsiteY2" fmla="*/ 6868886 h 6868886"/>
                <a:gd name="connsiteX3" fmla="*/ 3630 w 13242336"/>
                <a:gd name="connsiteY3" fmla="*/ 6868886 h 6868886"/>
                <a:gd name="connsiteX4" fmla="*/ 3630 w 13242336"/>
                <a:gd name="connsiteY4" fmla="*/ 0 h 6868886"/>
                <a:gd name="connsiteX0" fmla="*/ 0 w 15908085"/>
                <a:gd name="connsiteY0" fmla="*/ 66454 h 6858002"/>
                <a:gd name="connsiteX1" fmla="*/ 15908085 w 15908085"/>
                <a:gd name="connsiteY1" fmla="*/ 2 h 6858002"/>
                <a:gd name="connsiteX2" fmla="*/ 14275228 w 15908085"/>
                <a:gd name="connsiteY2" fmla="*/ 6858002 h 6858002"/>
                <a:gd name="connsiteX3" fmla="*/ 2669379 w 15908085"/>
                <a:gd name="connsiteY3" fmla="*/ 6858002 h 6858002"/>
                <a:gd name="connsiteX4" fmla="*/ 0 w 15908085"/>
                <a:gd name="connsiteY4" fmla="*/ 66454 h 6858002"/>
                <a:gd name="connsiteX0" fmla="*/ 3630 w 15911715"/>
                <a:gd name="connsiteY0" fmla="*/ 66454 h 6858002"/>
                <a:gd name="connsiteX1" fmla="*/ 15911715 w 15911715"/>
                <a:gd name="connsiteY1" fmla="*/ 2 h 6858002"/>
                <a:gd name="connsiteX2" fmla="*/ 14278858 w 15911715"/>
                <a:gd name="connsiteY2" fmla="*/ 6858002 h 6858002"/>
                <a:gd name="connsiteX3" fmla="*/ 3630 w 15911715"/>
                <a:gd name="connsiteY3" fmla="*/ 6858002 h 6858002"/>
                <a:gd name="connsiteX4" fmla="*/ 3630 w 15911715"/>
                <a:gd name="connsiteY4" fmla="*/ 66454 h 6858002"/>
                <a:gd name="connsiteX0" fmla="*/ 3630 w 15911715"/>
                <a:gd name="connsiteY0" fmla="*/ 0 h 6868886"/>
                <a:gd name="connsiteX1" fmla="*/ 15911715 w 15911715"/>
                <a:gd name="connsiteY1" fmla="*/ 10886 h 6868886"/>
                <a:gd name="connsiteX2" fmla="*/ 14278858 w 15911715"/>
                <a:gd name="connsiteY2" fmla="*/ 6868886 h 6868886"/>
                <a:gd name="connsiteX3" fmla="*/ 3630 w 15911715"/>
                <a:gd name="connsiteY3" fmla="*/ 6868886 h 6868886"/>
                <a:gd name="connsiteX4" fmla="*/ 3630 w 15911715"/>
                <a:gd name="connsiteY4" fmla="*/ 0 h 6868886"/>
                <a:gd name="connsiteX0" fmla="*/ 3630 w 15911715"/>
                <a:gd name="connsiteY0" fmla="*/ 0 h 6868886"/>
                <a:gd name="connsiteX1" fmla="*/ 15911715 w 15911715"/>
                <a:gd name="connsiteY1" fmla="*/ 10886 h 6868886"/>
                <a:gd name="connsiteX2" fmla="*/ 14934774 w 15911715"/>
                <a:gd name="connsiteY2" fmla="*/ 3807950 h 6868886"/>
                <a:gd name="connsiteX3" fmla="*/ 3630 w 15911715"/>
                <a:gd name="connsiteY3" fmla="*/ 6868886 h 6868886"/>
                <a:gd name="connsiteX4" fmla="*/ 3630 w 15911715"/>
                <a:gd name="connsiteY4" fmla="*/ 0 h 6868886"/>
                <a:gd name="connsiteX0" fmla="*/ 7257 w 15915342"/>
                <a:gd name="connsiteY0" fmla="*/ 0 h 3807950"/>
                <a:gd name="connsiteX1" fmla="*/ 15915342 w 15915342"/>
                <a:gd name="connsiteY1" fmla="*/ 10886 h 3807950"/>
                <a:gd name="connsiteX2" fmla="*/ 14938401 w 15915342"/>
                <a:gd name="connsiteY2" fmla="*/ 3807950 h 3807950"/>
                <a:gd name="connsiteX3" fmla="*/ 3627 w 15915342"/>
                <a:gd name="connsiteY3" fmla="*/ 3807950 h 3807950"/>
                <a:gd name="connsiteX4" fmla="*/ 7257 w 15915342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4938401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19257771"/>
                <a:gd name="connsiteY0" fmla="*/ 0 h 3807950"/>
                <a:gd name="connsiteX1" fmla="*/ 19257771 w 19257771"/>
                <a:gd name="connsiteY1" fmla="*/ 0 h 3807950"/>
                <a:gd name="connsiteX2" fmla="*/ 15915316 w 19257771"/>
                <a:gd name="connsiteY2" fmla="*/ 3807950 h 3807950"/>
                <a:gd name="connsiteX3" fmla="*/ 3627 w 19257771"/>
                <a:gd name="connsiteY3" fmla="*/ 3807950 h 3807950"/>
                <a:gd name="connsiteX4" fmla="*/ 7257 w 19257771"/>
                <a:gd name="connsiteY4" fmla="*/ 0 h 3807950"/>
                <a:gd name="connsiteX0" fmla="*/ 7257 w 19257771"/>
                <a:gd name="connsiteY0" fmla="*/ 0 h 3807950"/>
                <a:gd name="connsiteX1" fmla="*/ 19257771 w 19257771"/>
                <a:gd name="connsiteY1" fmla="*/ 0 h 3807950"/>
                <a:gd name="connsiteX2" fmla="*/ 15915316 w 19257771"/>
                <a:gd name="connsiteY2" fmla="*/ 3807950 h 3807950"/>
                <a:gd name="connsiteX3" fmla="*/ 3627 w 19257771"/>
                <a:gd name="connsiteY3" fmla="*/ 3807950 h 3807950"/>
                <a:gd name="connsiteX4" fmla="*/ 7257 w 19257771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7965829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0 h 3807950"/>
                <a:gd name="connsiteX2" fmla="*/ 17965829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0 h 3807950"/>
                <a:gd name="connsiteX2" fmla="*/ 18770327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557741"/>
                <a:gd name="connsiteY0" fmla="*/ 0 h 3807950"/>
                <a:gd name="connsiteX1" fmla="*/ 20557741 w 20557741"/>
                <a:gd name="connsiteY1" fmla="*/ 0 h 3807950"/>
                <a:gd name="connsiteX2" fmla="*/ 18770327 w 20557741"/>
                <a:gd name="connsiteY2" fmla="*/ 3807950 h 3807950"/>
                <a:gd name="connsiteX3" fmla="*/ 3627 w 20557741"/>
                <a:gd name="connsiteY3" fmla="*/ 3807950 h 3807950"/>
                <a:gd name="connsiteX4" fmla="*/ 7257 w 20557741"/>
                <a:gd name="connsiteY4" fmla="*/ 0 h 3807950"/>
                <a:gd name="connsiteX0" fmla="*/ 7257 w 24234379"/>
                <a:gd name="connsiteY0" fmla="*/ 0 h 3807950"/>
                <a:gd name="connsiteX1" fmla="*/ 24234379 w 24234379"/>
                <a:gd name="connsiteY1" fmla="*/ 0 h 3807950"/>
                <a:gd name="connsiteX2" fmla="*/ 18770327 w 24234379"/>
                <a:gd name="connsiteY2" fmla="*/ 3807950 h 3807950"/>
                <a:gd name="connsiteX3" fmla="*/ 3627 w 24234379"/>
                <a:gd name="connsiteY3" fmla="*/ 3807950 h 3807950"/>
                <a:gd name="connsiteX4" fmla="*/ 7257 w 24234379"/>
                <a:gd name="connsiteY4" fmla="*/ 0 h 3807950"/>
                <a:gd name="connsiteX0" fmla="*/ 7257 w 36437329"/>
                <a:gd name="connsiteY0" fmla="*/ 3 h 3807953"/>
                <a:gd name="connsiteX1" fmla="*/ 36437329 w 36437329"/>
                <a:gd name="connsiteY1" fmla="*/ 0 h 3807953"/>
                <a:gd name="connsiteX2" fmla="*/ 18770327 w 36437329"/>
                <a:gd name="connsiteY2" fmla="*/ 3807953 h 3807953"/>
                <a:gd name="connsiteX3" fmla="*/ 3627 w 36437329"/>
                <a:gd name="connsiteY3" fmla="*/ 3807953 h 3807953"/>
                <a:gd name="connsiteX4" fmla="*/ 7257 w 36437329"/>
                <a:gd name="connsiteY4" fmla="*/ 3 h 3807953"/>
                <a:gd name="connsiteX0" fmla="*/ 7257 w 36437329"/>
                <a:gd name="connsiteY0" fmla="*/ 3 h 3807953"/>
                <a:gd name="connsiteX1" fmla="*/ 36437329 w 36437329"/>
                <a:gd name="connsiteY1" fmla="*/ 0 h 3807953"/>
                <a:gd name="connsiteX2" fmla="*/ 24223039 w 36437329"/>
                <a:gd name="connsiteY2" fmla="*/ 3807953 h 3807953"/>
                <a:gd name="connsiteX3" fmla="*/ 3627 w 36437329"/>
                <a:gd name="connsiteY3" fmla="*/ 3807953 h 3807953"/>
                <a:gd name="connsiteX4" fmla="*/ 7257 w 36437329"/>
                <a:gd name="connsiteY4" fmla="*/ 3 h 3807953"/>
                <a:gd name="connsiteX0" fmla="*/ 7257 w 39547839"/>
                <a:gd name="connsiteY0" fmla="*/ 3 h 3807953"/>
                <a:gd name="connsiteX1" fmla="*/ 39547839 w 39547839"/>
                <a:gd name="connsiteY1" fmla="*/ 0 h 3807953"/>
                <a:gd name="connsiteX2" fmla="*/ 24223039 w 39547839"/>
                <a:gd name="connsiteY2" fmla="*/ 3807953 h 3807953"/>
                <a:gd name="connsiteX3" fmla="*/ 3627 w 39547839"/>
                <a:gd name="connsiteY3" fmla="*/ 3807953 h 3807953"/>
                <a:gd name="connsiteX4" fmla="*/ 7257 w 39547839"/>
                <a:gd name="connsiteY4" fmla="*/ 3 h 3807953"/>
                <a:gd name="connsiteX0" fmla="*/ 7257 w 34705241"/>
                <a:gd name="connsiteY0" fmla="*/ 3 h 3807953"/>
                <a:gd name="connsiteX1" fmla="*/ 34705241 w 34705241"/>
                <a:gd name="connsiteY1" fmla="*/ 0 h 3807953"/>
                <a:gd name="connsiteX2" fmla="*/ 24223039 w 34705241"/>
                <a:gd name="connsiteY2" fmla="*/ 3807953 h 3807953"/>
                <a:gd name="connsiteX3" fmla="*/ 3627 w 34705241"/>
                <a:gd name="connsiteY3" fmla="*/ 3807953 h 3807953"/>
                <a:gd name="connsiteX4" fmla="*/ 7257 w 34705241"/>
                <a:gd name="connsiteY4" fmla="*/ 3 h 3807953"/>
                <a:gd name="connsiteX0" fmla="*/ 7257 w 24223039"/>
                <a:gd name="connsiteY0" fmla="*/ 9695 h 3817645"/>
                <a:gd name="connsiteX1" fmla="*/ 20231161 w 24223039"/>
                <a:gd name="connsiteY1" fmla="*/ 0 h 3817645"/>
                <a:gd name="connsiteX2" fmla="*/ 24223039 w 24223039"/>
                <a:gd name="connsiteY2" fmla="*/ 3817645 h 3817645"/>
                <a:gd name="connsiteX3" fmla="*/ 3627 w 24223039"/>
                <a:gd name="connsiteY3" fmla="*/ 3817645 h 3817645"/>
                <a:gd name="connsiteX4" fmla="*/ 7257 w 24223039"/>
                <a:gd name="connsiteY4" fmla="*/ 9695 h 3817645"/>
                <a:gd name="connsiteX0" fmla="*/ 7257 w 28356173"/>
                <a:gd name="connsiteY0" fmla="*/ 3 h 3807953"/>
                <a:gd name="connsiteX1" fmla="*/ 28356173 w 28356173"/>
                <a:gd name="connsiteY1" fmla="*/ 0 h 3807953"/>
                <a:gd name="connsiteX2" fmla="*/ 24223039 w 28356173"/>
                <a:gd name="connsiteY2" fmla="*/ 3807953 h 3807953"/>
                <a:gd name="connsiteX3" fmla="*/ 3627 w 28356173"/>
                <a:gd name="connsiteY3" fmla="*/ 3807953 h 3807953"/>
                <a:gd name="connsiteX4" fmla="*/ 7257 w 28356173"/>
                <a:gd name="connsiteY4" fmla="*/ 3 h 3807953"/>
                <a:gd name="connsiteX0" fmla="*/ 14178065 w 28356173"/>
                <a:gd name="connsiteY0" fmla="*/ 0 h 3807962"/>
                <a:gd name="connsiteX1" fmla="*/ 28356173 w 28356173"/>
                <a:gd name="connsiteY1" fmla="*/ 9 h 3807962"/>
                <a:gd name="connsiteX2" fmla="*/ 24223039 w 28356173"/>
                <a:gd name="connsiteY2" fmla="*/ 3807962 h 3807962"/>
                <a:gd name="connsiteX3" fmla="*/ 3627 w 28356173"/>
                <a:gd name="connsiteY3" fmla="*/ 3807962 h 3807962"/>
                <a:gd name="connsiteX4" fmla="*/ 14178065 w 28356173"/>
                <a:gd name="connsiteY4" fmla="*/ 0 h 3807962"/>
                <a:gd name="connsiteX0" fmla="*/ 3619 w 14181727"/>
                <a:gd name="connsiteY0" fmla="*/ 0 h 3807962"/>
                <a:gd name="connsiteX1" fmla="*/ 14181727 w 14181727"/>
                <a:gd name="connsiteY1" fmla="*/ 9 h 3807962"/>
                <a:gd name="connsiteX2" fmla="*/ 10048593 w 14181727"/>
                <a:gd name="connsiteY2" fmla="*/ 3807962 h 3807962"/>
                <a:gd name="connsiteX3" fmla="*/ 3619 w 14181727"/>
                <a:gd name="connsiteY3" fmla="*/ 3607974 h 3807962"/>
                <a:gd name="connsiteX4" fmla="*/ 3619 w 14181727"/>
                <a:gd name="connsiteY4" fmla="*/ 0 h 3807962"/>
                <a:gd name="connsiteX0" fmla="*/ 7238 w 14185346"/>
                <a:gd name="connsiteY0" fmla="*/ 0 h 3807962"/>
                <a:gd name="connsiteX1" fmla="*/ 14185346 w 14185346"/>
                <a:gd name="connsiteY1" fmla="*/ 9 h 3807962"/>
                <a:gd name="connsiteX2" fmla="*/ 10052212 w 14185346"/>
                <a:gd name="connsiteY2" fmla="*/ 3807962 h 3807962"/>
                <a:gd name="connsiteX3" fmla="*/ 3619 w 14185346"/>
                <a:gd name="connsiteY3" fmla="*/ 3807962 h 3807962"/>
                <a:gd name="connsiteX4" fmla="*/ 7238 w 14185346"/>
                <a:gd name="connsiteY4" fmla="*/ 0 h 380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5346" h="3807962">
                  <a:moveTo>
                    <a:pt x="7238" y="0"/>
                  </a:moveTo>
                  <a:lnTo>
                    <a:pt x="14185346" y="9"/>
                  </a:lnTo>
                  <a:lnTo>
                    <a:pt x="10052212" y="3807962"/>
                  </a:lnTo>
                  <a:lnTo>
                    <a:pt x="3619" y="3807962"/>
                  </a:lnTo>
                  <a:cubicBezTo>
                    <a:pt x="-10" y="1518333"/>
                    <a:pt x="21753" y="2289629"/>
                    <a:pt x="723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A4E6"/>
                </a:gs>
                <a:gs pos="100000">
                  <a:srgbClr val="1742DB"/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91440" tIns="45720" rtlCol="0" anchor="ctr"/>
            <a:lstStyle/>
            <a:p>
              <a:pPr algn="ctr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b="1" kern="0" dirty="0">
                  <a:solidFill>
                    <a:prstClr val="white"/>
                  </a:solidFill>
                  <a:latin typeface="Futura Bk"/>
                </a:rPr>
                <a:t>1</a:t>
              </a:r>
            </a:p>
          </p:txBody>
        </p:sp>
        <p:sp>
          <p:nvSpPr>
            <p:cNvPr id="67" name="TextBox 33"/>
            <p:cNvSpPr txBox="1"/>
            <p:nvPr/>
          </p:nvSpPr>
          <p:spPr>
            <a:xfrm>
              <a:off x="975361" y="1822453"/>
              <a:ext cx="7501889" cy="60564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514350" indent="-514350">
                <a:lnSpc>
                  <a:spcPct val="120000"/>
                </a:lnSpc>
              </a:pPr>
              <a:r>
                <a:rPr lang="zh-CN" altLang="en-US" sz="2000" dirty="0" smtClean="0">
                  <a:latin typeface="Arial" pitchFamily="34" charset="0"/>
                  <a:ea typeface="微软雅黑" pitchFamily="34" charset="-122"/>
                </a:rPr>
                <a:t>项目进展</a:t>
              </a:r>
              <a:endParaRPr lang="zh-CN" altLang="en-US" sz="2000" dirty="0">
                <a:latin typeface="Arial" pitchFamily="34" charset="0"/>
                <a:ea typeface="微软雅黑" pitchFamily="34" charset="-122"/>
              </a:endParaRPr>
            </a:p>
          </p:txBody>
        </p:sp>
      </p:grpSp>
      <p:grpSp>
        <p:nvGrpSpPr>
          <p:cNvPr id="68" name="Gruppieren 54"/>
          <p:cNvGrpSpPr/>
          <p:nvPr/>
        </p:nvGrpSpPr>
        <p:grpSpPr>
          <a:xfrm>
            <a:off x="840637" y="2956070"/>
            <a:ext cx="5082111" cy="482798"/>
            <a:chOff x="469733" y="1812921"/>
            <a:chExt cx="8204367" cy="615176"/>
          </a:xfr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9" name="Parallelogram 50"/>
            <p:cNvSpPr/>
            <p:nvPr/>
          </p:nvSpPr>
          <p:spPr>
            <a:xfrm>
              <a:off x="701041" y="1822451"/>
              <a:ext cx="7973059" cy="542871"/>
            </a:xfrm>
            <a:prstGeom prst="parallelogram">
              <a:avLst>
                <a:gd name="adj" fmla="val 23905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rgbClr val="0098F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5000"/>
                </a:lnSpc>
                <a:defRPr/>
              </a:pPr>
              <a:endParaRPr lang="en-US" sz="2000" b="1" dirty="0">
                <a:latin typeface="微软雅黑" pitchFamily="34" charset="-122"/>
              </a:endParaRPr>
            </a:p>
          </p:txBody>
        </p:sp>
        <p:sp>
          <p:nvSpPr>
            <p:cNvPr id="70" name="Freihandform 56"/>
            <p:cNvSpPr/>
            <p:nvPr/>
          </p:nvSpPr>
          <p:spPr>
            <a:xfrm>
              <a:off x="469733" y="1812921"/>
              <a:ext cx="500812" cy="552402"/>
            </a:xfrm>
            <a:custGeom>
              <a:avLst/>
              <a:gdLst>
                <a:gd name="connsiteX0" fmla="*/ 0 w 6248400"/>
                <a:gd name="connsiteY0" fmla="*/ 0 h 6868886"/>
                <a:gd name="connsiteX1" fmla="*/ 6248400 w 6248400"/>
                <a:gd name="connsiteY1" fmla="*/ 10886 h 6868886"/>
                <a:gd name="connsiteX2" fmla="*/ 4615543 w 6248400"/>
                <a:gd name="connsiteY2" fmla="*/ 6868886 h 6868886"/>
                <a:gd name="connsiteX3" fmla="*/ 21772 w 6248400"/>
                <a:gd name="connsiteY3" fmla="*/ 6868886 h 6868886"/>
                <a:gd name="connsiteX4" fmla="*/ 0 w 6248400"/>
                <a:gd name="connsiteY4" fmla="*/ 0 h 6868886"/>
                <a:gd name="connsiteX0" fmla="*/ 0 w 13238706"/>
                <a:gd name="connsiteY0" fmla="*/ 0 h 6868886"/>
                <a:gd name="connsiteX1" fmla="*/ 13238706 w 13238706"/>
                <a:gd name="connsiteY1" fmla="*/ 10886 h 6868886"/>
                <a:gd name="connsiteX2" fmla="*/ 11605849 w 13238706"/>
                <a:gd name="connsiteY2" fmla="*/ 6868886 h 6868886"/>
                <a:gd name="connsiteX3" fmla="*/ 7012078 w 13238706"/>
                <a:gd name="connsiteY3" fmla="*/ 6868886 h 6868886"/>
                <a:gd name="connsiteX4" fmla="*/ 0 w 13238706"/>
                <a:gd name="connsiteY4" fmla="*/ 0 h 6868886"/>
                <a:gd name="connsiteX0" fmla="*/ 3630 w 13242336"/>
                <a:gd name="connsiteY0" fmla="*/ 0 h 6868886"/>
                <a:gd name="connsiteX1" fmla="*/ 13242336 w 13242336"/>
                <a:gd name="connsiteY1" fmla="*/ 10886 h 6868886"/>
                <a:gd name="connsiteX2" fmla="*/ 11609479 w 13242336"/>
                <a:gd name="connsiteY2" fmla="*/ 6868886 h 6868886"/>
                <a:gd name="connsiteX3" fmla="*/ 3630 w 13242336"/>
                <a:gd name="connsiteY3" fmla="*/ 6868886 h 6868886"/>
                <a:gd name="connsiteX4" fmla="*/ 3630 w 13242336"/>
                <a:gd name="connsiteY4" fmla="*/ 0 h 6868886"/>
                <a:gd name="connsiteX0" fmla="*/ 0 w 15908085"/>
                <a:gd name="connsiteY0" fmla="*/ 66454 h 6858002"/>
                <a:gd name="connsiteX1" fmla="*/ 15908085 w 15908085"/>
                <a:gd name="connsiteY1" fmla="*/ 2 h 6858002"/>
                <a:gd name="connsiteX2" fmla="*/ 14275228 w 15908085"/>
                <a:gd name="connsiteY2" fmla="*/ 6858002 h 6858002"/>
                <a:gd name="connsiteX3" fmla="*/ 2669379 w 15908085"/>
                <a:gd name="connsiteY3" fmla="*/ 6858002 h 6858002"/>
                <a:gd name="connsiteX4" fmla="*/ 0 w 15908085"/>
                <a:gd name="connsiteY4" fmla="*/ 66454 h 6858002"/>
                <a:gd name="connsiteX0" fmla="*/ 3630 w 15911715"/>
                <a:gd name="connsiteY0" fmla="*/ 66454 h 6858002"/>
                <a:gd name="connsiteX1" fmla="*/ 15911715 w 15911715"/>
                <a:gd name="connsiteY1" fmla="*/ 2 h 6858002"/>
                <a:gd name="connsiteX2" fmla="*/ 14278858 w 15911715"/>
                <a:gd name="connsiteY2" fmla="*/ 6858002 h 6858002"/>
                <a:gd name="connsiteX3" fmla="*/ 3630 w 15911715"/>
                <a:gd name="connsiteY3" fmla="*/ 6858002 h 6858002"/>
                <a:gd name="connsiteX4" fmla="*/ 3630 w 15911715"/>
                <a:gd name="connsiteY4" fmla="*/ 66454 h 6858002"/>
                <a:gd name="connsiteX0" fmla="*/ 3630 w 15911715"/>
                <a:gd name="connsiteY0" fmla="*/ 0 h 6868886"/>
                <a:gd name="connsiteX1" fmla="*/ 15911715 w 15911715"/>
                <a:gd name="connsiteY1" fmla="*/ 10886 h 6868886"/>
                <a:gd name="connsiteX2" fmla="*/ 14278858 w 15911715"/>
                <a:gd name="connsiteY2" fmla="*/ 6868886 h 6868886"/>
                <a:gd name="connsiteX3" fmla="*/ 3630 w 15911715"/>
                <a:gd name="connsiteY3" fmla="*/ 6868886 h 6868886"/>
                <a:gd name="connsiteX4" fmla="*/ 3630 w 15911715"/>
                <a:gd name="connsiteY4" fmla="*/ 0 h 6868886"/>
                <a:gd name="connsiteX0" fmla="*/ 3630 w 15911715"/>
                <a:gd name="connsiteY0" fmla="*/ 0 h 6868886"/>
                <a:gd name="connsiteX1" fmla="*/ 15911715 w 15911715"/>
                <a:gd name="connsiteY1" fmla="*/ 10886 h 6868886"/>
                <a:gd name="connsiteX2" fmla="*/ 14934774 w 15911715"/>
                <a:gd name="connsiteY2" fmla="*/ 3807950 h 6868886"/>
                <a:gd name="connsiteX3" fmla="*/ 3630 w 15911715"/>
                <a:gd name="connsiteY3" fmla="*/ 6868886 h 6868886"/>
                <a:gd name="connsiteX4" fmla="*/ 3630 w 15911715"/>
                <a:gd name="connsiteY4" fmla="*/ 0 h 6868886"/>
                <a:gd name="connsiteX0" fmla="*/ 7257 w 15915342"/>
                <a:gd name="connsiteY0" fmla="*/ 0 h 3807950"/>
                <a:gd name="connsiteX1" fmla="*/ 15915342 w 15915342"/>
                <a:gd name="connsiteY1" fmla="*/ 10886 h 3807950"/>
                <a:gd name="connsiteX2" fmla="*/ 14938401 w 15915342"/>
                <a:gd name="connsiteY2" fmla="*/ 3807950 h 3807950"/>
                <a:gd name="connsiteX3" fmla="*/ 3627 w 15915342"/>
                <a:gd name="connsiteY3" fmla="*/ 3807950 h 3807950"/>
                <a:gd name="connsiteX4" fmla="*/ 7257 w 15915342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4938401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19257771"/>
                <a:gd name="connsiteY0" fmla="*/ 0 h 3807950"/>
                <a:gd name="connsiteX1" fmla="*/ 19257771 w 19257771"/>
                <a:gd name="connsiteY1" fmla="*/ 0 h 3807950"/>
                <a:gd name="connsiteX2" fmla="*/ 15915316 w 19257771"/>
                <a:gd name="connsiteY2" fmla="*/ 3807950 h 3807950"/>
                <a:gd name="connsiteX3" fmla="*/ 3627 w 19257771"/>
                <a:gd name="connsiteY3" fmla="*/ 3807950 h 3807950"/>
                <a:gd name="connsiteX4" fmla="*/ 7257 w 19257771"/>
                <a:gd name="connsiteY4" fmla="*/ 0 h 3807950"/>
                <a:gd name="connsiteX0" fmla="*/ 7257 w 19257771"/>
                <a:gd name="connsiteY0" fmla="*/ 0 h 3807950"/>
                <a:gd name="connsiteX1" fmla="*/ 19257771 w 19257771"/>
                <a:gd name="connsiteY1" fmla="*/ 0 h 3807950"/>
                <a:gd name="connsiteX2" fmla="*/ 15915316 w 19257771"/>
                <a:gd name="connsiteY2" fmla="*/ 3807950 h 3807950"/>
                <a:gd name="connsiteX3" fmla="*/ 3627 w 19257771"/>
                <a:gd name="connsiteY3" fmla="*/ 3807950 h 3807950"/>
                <a:gd name="connsiteX4" fmla="*/ 7257 w 19257771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7965829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0 h 3807950"/>
                <a:gd name="connsiteX2" fmla="*/ 17965829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0 h 3807950"/>
                <a:gd name="connsiteX2" fmla="*/ 18770327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557741"/>
                <a:gd name="connsiteY0" fmla="*/ 0 h 3807950"/>
                <a:gd name="connsiteX1" fmla="*/ 20557741 w 20557741"/>
                <a:gd name="connsiteY1" fmla="*/ 0 h 3807950"/>
                <a:gd name="connsiteX2" fmla="*/ 18770327 w 20557741"/>
                <a:gd name="connsiteY2" fmla="*/ 3807950 h 3807950"/>
                <a:gd name="connsiteX3" fmla="*/ 3627 w 20557741"/>
                <a:gd name="connsiteY3" fmla="*/ 3807950 h 3807950"/>
                <a:gd name="connsiteX4" fmla="*/ 7257 w 20557741"/>
                <a:gd name="connsiteY4" fmla="*/ 0 h 3807950"/>
                <a:gd name="connsiteX0" fmla="*/ 7257 w 24234379"/>
                <a:gd name="connsiteY0" fmla="*/ 0 h 3807950"/>
                <a:gd name="connsiteX1" fmla="*/ 24234379 w 24234379"/>
                <a:gd name="connsiteY1" fmla="*/ 0 h 3807950"/>
                <a:gd name="connsiteX2" fmla="*/ 18770327 w 24234379"/>
                <a:gd name="connsiteY2" fmla="*/ 3807950 h 3807950"/>
                <a:gd name="connsiteX3" fmla="*/ 3627 w 24234379"/>
                <a:gd name="connsiteY3" fmla="*/ 3807950 h 3807950"/>
                <a:gd name="connsiteX4" fmla="*/ 7257 w 24234379"/>
                <a:gd name="connsiteY4" fmla="*/ 0 h 3807950"/>
                <a:gd name="connsiteX0" fmla="*/ 7257 w 36437329"/>
                <a:gd name="connsiteY0" fmla="*/ 3 h 3807953"/>
                <a:gd name="connsiteX1" fmla="*/ 36437329 w 36437329"/>
                <a:gd name="connsiteY1" fmla="*/ 0 h 3807953"/>
                <a:gd name="connsiteX2" fmla="*/ 18770327 w 36437329"/>
                <a:gd name="connsiteY2" fmla="*/ 3807953 h 3807953"/>
                <a:gd name="connsiteX3" fmla="*/ 3627 w 36437329"/>
                <a:gd name="connsiteY3" fmla="*/ 3807953 h 3807953"/>
                <a:gd name="connsiteX4" fmla="*/ 7257 w 36437329"/>
                <a:gd name="connsiteY4" fmla="*/ 3 h 3807953"/>
                <a:gd name="connsiteX0" fmla="*/ 7257 w 36437329"/>
                <a:gd name="connsiteY0" fmla="*/ 3 h 3807953"/>
                <a:gd name="connsiteX1" fmla="*/ 36437329 w 36437329"/>
                <a:gd name="connsiteY1" fmla="*/ 0 h 3807953"/>
                <a:gd name="connsiteX2" fmla="*/ 24223039 w 36437329"/>
                <a:gd name="connsiteY2" fmla="*/ 3807953 h 3807953"/>
                <a:gd name="connsiteX3" fmla="*/ 3627 w 36437329"/>
                <a:gd name="connsiteY3" fmla="*/ 3807953 h 3807953"/>
                <a:gd name="connsiteX4" fmla="*/ 7257 w 36437329"/>
                <a:gd name="connsiteY4" fmla="*/ 3 h 3807953"/>
                <a:gd name="connsiteX0" fmla="*/ 7257 w 39547839"/>
                <a:gd name="connsiteY0" fmla="*/ 3 h 3807953"/>
                <a:gd name="connsiteX1" fmla="*/ 39547839 w 39547839"/>
                <a:gd name="connsiteY1" fmla="*/ 0 h 3807953"/>
                <a:gd name="connsiteX2" fmla="*/ 24223039 w 39547839"/>
                <a:gd name="connsiteY2" fmla="*/ 3807953 h 3807953"/>
                <a:gd name="connsiteX3" fmla="*/ 3627 w 39547839"/>
                <a:gd name="connsiteY3" fmla="*/ 3807953 h 3807953"/>
                <a:gd name="connsiteX4" fmla="*/ 7257 w 39547839"/>
                <a:gd name="connsiteY4" fmla="*/ 3 h 3807953"/>
                <a:gd name="connsiteX0" fmla="*/ 7257 w 34705241"/>
                <a:gd name="connsiteY0" fmla="*/ 3 h 3807953"/>
                <a:gd name="connsiteX1" fmla="*/ 34705241 w 34705241"/>
                <a:gd name="connsiteY1" fmla="*/ 0 h 3807953"/>
                <a:gd name="connsiteX2" fmla="*/ 24223039 w 34705241"/>
                <a:gd name="connsiteY2" fmla="*/ 3807953 h 3807953"/>
                <a:gd name="connsiteX3" fmla="*/ 3627 w 34705241"/>
                <a:gd name="connsiteY3" fmla="*/ 3807953 h 3807953"/>
                <a:gd name="connsiteX4" fmla="*/ 7257 w 34705241"/>
                <a:gd name="connsiteY4" fmla="*/ 3 h 3807953"/>
                <a:gd name="connsiteX0" fmla="*/ 7257 w 24223039"/>
                <a:gd name="connsiteY0" fmla="*/ 9695 h 3817645"/>
                <a:gd name="connsiteX1" fmla="*/ 20231161 w 24223039"/>
                <a:gd name="connsiteY1" fmla="*/ 0 h 3817645"/>
                <a:gd name="connsiteX2" fmla="*/ 24223039 w 24223039"/>
                <a:gd name="connsiteY2" fmla="*/ 3817645 h 3817645"/>
                <a:gd name="connsiteX3" fmla="*/ 3627 w 24223039"/>
                <a:gd name="connsiteY3" fmla="*/ 3817645 h 3817645"/>
                <a:gd name="connsiteX4" fmla="*/ 7257 w 24223039"/>
                <a:gd name="connsiteY4" fmla="*/ 9695 h 3817645"/>
                <a:gd name="connsiteX0" fmla="*/ 7257 w 28356173"/>
                <a:gd name="connsiteY0" fmla="*/ 3 h 3807953"/>
                <a:gd name="connsiteX1" fmla="*/ 28356173 w 28356173"/>
                <a:gd name="connsiteY1" fmla="*/ 0 h 3807953"/>
                <a:gd name="connsiteX2" fmla="*/ 24223039 w 28356173"/>
                <a:gd name="connsiteY2" fmla="*/ 3807953 h 3807953"/>
                <a:gd name="connsiteX3" fmla="*/ 3627 w 28356173"/>
                <a:gd name="connsiteY3" fmla="*/ 3807953 h 3807953"/>
                <a:gd name="connsiteX4" fmla="*/ 7257 w 28356173"/>
                <a:gd name="connsiteY4" fmla="*/ 3 h 3807953"/>
                <a:gd name="connsiteX0" fmla="*/ 14178065 w 28356173"/>
                <a:gd name="connsiteY0" fmla="*/ 0 h 3807962"/>
                <a:gd name="connsiteX1" fmla="*/ 28356173 w 28356173"/>
                <a:gd name="connsiteY1" fmla="*/ 9 h 3807962"/>
                <a:gd name="connsiteX2" fmla="*/ 24223039 w 28356173"/>
                <a:gd name="connsiteY2" fmla="*/ 3807962 h 3807962"/>
                <a:gd name="connsiteX3" fmla="*/ 3627 w 28356173"/>
                <a:gd name="connsiteY3" fmla="*/ 3807962 h 3807962"/>
                <a:gd name="connsiteX4" fmla="*/ 14178065 w 28356173"/>
                <a:gd name="connsiteY4" fmla="*/ 0 h 3807962"/>
                <a:gd name="connsiteX0" fmla="*/ 3619 w 14181727"/>
                <a:gd name="connsiteY0" fmla="*/ 0 h 3807962"/>
                <a:gd name="connsiteX1" fmla="*/ 14181727 w 14181727"/>
                <a:gd name="connsiteY1" fmla="*/ 9 h 3807962"/>
                <a:gd name="connsiteX2" fmla="*/ 10048593 w 14181727"/>
                <a:gd name="connsiteY2" fmla="*/ 3807962 h 3807962"/>
                <a:gd name="connsiteX3" fmla="*/ 3619 w 14181727"/>
                <a:gd name="connsiteY3" fmla="*/ 3607974 h 3807962"/>
                <a:gd name="connsiteX4" fmla="*/ 3619 w 14181727"/>
                <a:gd name="connsiteY4" fmla="*/ 0 h 3807962"/>
                <a:gd name="connsiteX0" fmla="*/ 7238 w 14185346"/>
                <a:gd name="connsiteY0" fmla="*/ 0 h 3807962"/>
                <a:gd name="connsiteX1" fmla="*/ 14185346 w 14185346"/>
                <a:gd name="connsiteY1" fmla="*/ 9 h 3807962"/>
                <a:gd name="connsiteX2" fmla="*/ 10052212 w 14185346"/>
                <a:gd name="connsiteY2" fmla="*/ 3807962 h 3807962"/>
                <a:gd name="connsiteX3" fmla="*/ 3619 w 14185346"/>
                <a:gd name="connsiteY3" fmla="*/ 3807962 h 3807962"/>
                <a:gd name="connsiteX4" fmla="*/ 7238 w 14185346"/>
                <a:gd name="connsiteY4" fmla="*/ 0 h 380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5346" h="3807962">
                  <a:moveTo>
                    <a:pt x="7238" y="0"/>
                  </a:moveTo>
                  <a:lnTo>
                    <a:pt x="14185346" y="9"/>
                  </a:lnTo>
                  <a:lnTo>
                    <a:pt x="10052212" y="3807962"/>
                  </a:lnTo>
                  <a:lnTo>
                    <a:pt x="3619" y="3807962"/>
                  </a:lnTo>
                  <a:cubicBezTo>
                    <a:pt x="-10" y="1518333"/>
                    <a:pt x="21753" y="2289629"/>
                    <a:pt x="723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A4E6"/>
                </a:gs>
                <a:gs pos="100000">
                  <a:srgbClr val="1742DB"/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91440" tIns="45720" rtlCol="0" anchor="ctr"/>
            <a:lstStyle/>
            <a:p>
              <a:pPr algn="ctr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b="1" kern="0" dirty="0">
                  <a:solidFill>
                    <a:prstClr val="white"/>
                  </a:solidFill>
                  <a:latin typeface="Futura Bk"/>
                </a:rPr>
                <a:t>3</a:t>
              </a:r>
            </a:p>
          </p:txBody>
        </p:sp>
        <p:sp>
          <p:nvSpPr>
            <p:cNvPr id="71" name="TextBox 33"/>
            <p:cNvSpPr txBox="1"/>
            <p:nvPr/>
          </p:nvSpPr>
          <p:spPr>
            <a:xfrm>
              <a:off x="975361" y="1822453"/>
              <a:ext cx="7501889" cy="60564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514350" indent="-514350">
                <a:lnSpc>
                  <a:spcPct val="120000"/>
                </a:lnSpc>
              </a:pPr>
              <a:r>
                <a:rPr lang="zh-CN" altLang="en-US" sz="2000" dirty="0" smtClean="0">
                  <a:latin typeface="Arial" pitchFamily="34" charset="0"/>
                  <a:ea typeface="微软雅黑" pitchFamily="34" charset="-122"/>
                </a:rPr>
                <a:t>遗留问题</a:t>
              </a:r>
              <a:endParaRPr lang="zh-CN" altLang="en-US" sz="2000" dirty="0">
                <a:latin typeface="Arial" pitchFamily="34" charset="0"/>
                <a:ea typeface="微软雅黑" pitchFamily="34" charset="-122"/>
              </a:endParaRPr>
            </a:p>
          </p:txBody>
        </p:sp>
      </p:grpSp>
      <p:grpSp>
        <p:nvGrpSpPr>
          <p:cNvPr id="80" name="Gruppieren 54"/>
          <p:cNvGrpSpPr/>
          <p:nvPr/>
        </p:nvGrpSpPr>
        <p:grpSpPr>
          <a:xfrm>
            <a:off x="840631" y="2357118"/>
            <a:ext cx="5082111" cy="482799"/>
            <a:chOff x="469733" y="1812921"/>
            <a:chExt cx="8204367" cy="615176"/>
          </a:xfr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1" name="Parallelogram 46"/>
            <p:cNvSpPr/>
            <p:nvPr/>
          </p:nvSpPr>
          <p:spPr>
            <a:xfrm>
              <a:off x="701041" y="1822451"/>
              <a:ext cx="7973059" cy="542871"/>
            </a:xfrm>
            <a:prstGeom prst="parallelogram">
              <a:avLst>
                <a:gd name="adj" fmla="val 23905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rgbClr val="0098F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5000"/>
                </a:lnSpc>
                <a:defRPr/>
              </a:pPr>
              <a:endParaRPr lang="en-US" sz="2000" b="1" dirty="0">
                <a:latin typeface="微软雅黑" pitchFamily="34" charset="-122"/>
              </a:endParaRPr>
            </a:p>
          </p:txBody>
        </p:sp>
        <p:sp>
          <p:nvSpPr>
            <p:cNvPr id="82" name="Freihandform 56"/>
            <p:cNvSpPr/>
            <p:nvPr/>
          </p:nvSpPr>
          <p:spPr>
            <a:xfrm>
              <a:off x="469733" y="1812921"/>
              <a:ext cx="500812" cy="552402"/>
            </a:xfrm>
            <a:custGeom>
              <a:avLst/>
              <a:gdLst>
                <a:gd name="connsiteX0" fmla="*/ 0 w 6248400"/>
                <a:gd name="connsiteY0" fmla="*/ 0 h 6868886"/>
                <a:gd name="connsiteX1" fmla="*/ 6248400 w 6248400"/>
                <a:gd name="connsiteY1" fmla="*/ 10886 h 6868886"/>
                <a:gd name="connsiteX2" fmla="*/ 4615543 w 6248400"/>
                <a:gd name="connsiteY2" fmla="*/ 6868886 h 6868886"/>
                <a:gd name="connsiteX3" fmla="*/ 21772 w 6248400"/>
                <a:gd name="connsiteY3" fmla="*/ 6868886 h 6868886"/>
                <a:gd name="connsiteX4" fmla="*/ 0 w 6248400"/>
                <a:gd name="connsiteY4" fmla="*/ 0 h 6868886"/>
                <a:gd name="connsiteX0" fmla="*/ 0 w 13238706"/>
                <a:gd name="connsiteY0" fmla="*/ 0 h 6868886"/>
                <a:gd name="connsiteX1" fmla="*/ 13238706 w 13238706"/>
                <a:gd name="connsiteY1" fmla="*/ 10886 h 6868886"/>
                <a:gd name="connsiteX2" fmla="*/ 11605849 w 13238706"/>
                <a:gd name="connsiteY2" fmla="*/ 6868886 h 6868886"/>
                <a:gd name="connsiteX3" fmla="*/ 7012078 w 13238706"/>
                <a:gd name="connsiteY3" fmla="*/ 6868886 h 6868886"/>
                <a:gd name="connsiteX4" fmla="*/ 0 w 13238706"/>
                <a:gd name="connsiteY4" fmla="*/ 0 h 6868886"/>
                <a:gd name="connsiteX0" fmla="*/ 3630 w 13242336"/>
                <a:gd name="connsiteY0" fmla="*/ 0 h 6868886"/>
                <a:gd name="connsiteX1" fmla="*/ 13242336 w 13242336"/>
                <a:gd name="connsiteY1" fmla="*/ 10886 h 6868886"/>
                <a:gd name="connsiteX2" fmla="*/ 11609479 w 13242336"/>
                <a:gd name="connsiteY2" fmla="*/ 6868886 h 6868886"/>
                <a:gd name="connsiteX3" fmla="*/ 3630 w 13242336"/>
                <a:gd name="connsiteY3" fmla="*/ 6868886 h 6868886"/>
                <a:gd name="connsiteX4" fmla="*/ 3630 w 13242336"/>
                <a:gd name="connsiteY4" fmla="*/ 0 h 6868886"/>
                <a:gd name="connsiteX0" fmla="*/ 0 w 15908085"/>
                <a:gd name="connsiteY0" fmla="*/ 66454 h 6858002"/>
                <a:gd name="connsiteX1" fmla="*/ 15908085 w 15908085"/>
                <a:gd name="connsiteY1" fmla="*/ 2 h 6858002"/>
                <a:gd name="connsiteX2" fmla="*/ 14275228 w 15908085"/>
                <a:gd name="connsiteY2" fmla="*/ 6858002 h 6858002"/>
                <a:gd name="connsiteX3" fmla="*/ 2669379 w 15908085"/>
                <a:gd name="connsiteY3" fmla="*/ 6858002 h 6858002"/>
                <a:gd name="connsiteX4" fmla="*/ 0 w 15908085"/>
                <a:gd name="connsiteY4" fmla="*/ 66454 h 6858002"/>
                <a:gd name="connsiteX0" fmla="*/ 3630 w 15911715"/>
                <a:gd name="connsiteY0" fmla="*/ 66454 h 6858002"/>
                <a:gd name="connsiteX1" fmla="*/ 15911715 w 15911715"/>
                <a:gd name="connsiteY1" fmla="*/ 2 h 6858002"/>
                <a:gd name="connsiteX2" fmla="*/ 14278858 w 15911715"/>
                <a:gd name="connsiteY2" fmla="*/ 6858002 h 6858002"/>
                <a:gd name="connsiteX3" fmla="*/ 3630 w 15911715"/>
                <a:gd name="connsiteY3" fmla="*/ 6858002 h 6858002"/>
                <a:gd name="connsiteX4" fmla="*/ 3630 w 15911715"/>
                <a:gd name="connsiteY4" fmla="*/ 66454 h 6858002"/>
                <a:gd name="connsiteX0" fmla="*/ 3630 w 15911715"/>
                <a:gd name="connsiteY0" fmla="*/ 0 h 6868886"/>
                <a:gd name="connsiteX1" fmla="*/ 15911715 w 15911715"/>
                <a:gd name="connsiteY1" fmla="*/ 10886 h 6868886"/>
                <a:gd name="connsiteX2" fmla="*/ 14278858 w 15911715"/>
                <a:gd name="connsiteY2" fmla="*/ 6868886 h 6868886"/>
                <a:gd name="connsiteX3" fmla="*/ 3630 w 15911715"/>
                <a:gd name="connsiteY3" fmla="*/ 6868886 h 6868886"/>
                <a:gd name="connsiteX4" fmla="*/ 3630 w 15911715"/>
                <a:gd name="connsiteY4" fmla="*/ 0 h 6868886"/>
                <a:gd name="connsiteX0" fmla="*/ 3630 w 15911715"/>
                <a:gd name="connsiteY0" fmla="*/ 0 h 6868886"/>
                <a:gd name="connsiteX1" fmla="*/ 15911715 w 15911715"/>
                <a:gd name="connsiteY1" fmla="*/ 10886 h 6868886"/>
                <a:gd name="connsiteX2" fmla="*/ 14934774 w 15911715"/>
                <a:gd name="connsiteY2" fmla="*/ 3807950 h 6868886"/>
                <a:gd name="connsiteX3" fmla="*/ 3630 w 15911715"/>
                <a:gd name="connsiteY3" fmla="*/ 6868886 h 6868886"/>
                <a:gd name="connsiteX4" fmla="*/ 3630 w 15911715"/>
                <a:gd name="connsiteY4" fmla="*/ 0 h 6868886"/>
                <a:gd name="connsiteX0" fmla="*/ 7257 w 15915342"/>
                <a:gd name="connsiteY0" fmla="*/ 0 h 3807950"/>
                <a:gd name="connsiteX1" fmla="*/ 15915342 w 15915342"/>
                <a:gd name="connsiteY1" fmla="*/ 10886 h 3807950"/>
                <a:gd name="connsiteX2" fmla="*/ 14938401 w 15915342"/>
                <a:gd name="connsiteY2" fmla="*/ 3807950 h 3807950"/>
                <a:gd name="connsiteX3" fmla="*/ 3627 w 15915342"/>
                <a:gd name="connsiteY3" fmla="*/ 3807950 h 3807950"/>
                <a:gd name="connsiteX4" fmla="*/ 7257 w 15915342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4938401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19257771"/>
                <a:gd name="connsiteY0" fmla="*/ 0 h 3807950"/>
                <a:gd name="connsiteX1" fmla="*/ 19257771 w 19257771"/>
                <a:gd name="connsiteY1" fmla="*/ 0 h 3807950"/>
                <a:gd name="connsiteX2" fmla="*/ 15915316 w 19257771"/>
                <a:gd name="connsiteY2" fmla="*/ 3807950 h 3807950"/>
                <a:gd name="connsiteX3" fmla="*/ 3627 w 19257771"/>
                <a:gd name="connsiteY3" fmla="*/ 3807950 h 3807950"/>
                <a:gd name="connsiteX4" fmla="*/ 7257 w 19257771"/>
                <a:gd name="connsiteY4" fmla="*/ 0 h 3807950"/>
                <a:gd name="connsiteX0" fmla="*/ 7257 w 19257771"/>
                <a:gd name="connsiteY0" fmla="*/ 0 h 3807950"/>
                <a:gd name="connsiteX1" fmla="*/ 19257771 w 19257771"/>
                <a:gd name="connsiteY1" fmla="*/ 0 h 3807950"/>
                <a:gd name="connsiteX2" fmla="*/ 15915316 w 19257771"/>
                <a:gd name="connsiteY2" fmla="*/ 3807950 h 3807950"/>
                <a:gd name="connsiteX3" fmla="*/ 3627 w 19257771"/>
                <a:gd name="connsiteY3" fmla="*/ 3807950 h 3807950"/>
                <a:gd name="connsiteX4" fmla="*/ 7257 w 19257771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7965829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0 h 3807950"/>
                <a:gd name="connsiteX2" fmla="*/ 17965829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0 h 3807950"/>
                <a:gd name="connsiteX2" fmla="*/ 18770327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557741"/>
                <a:gd name="connsiteY0" fmla="*/ 0 h 3807950"/>
                <a:gd name="connsiteX1" fmla="*/ 20557741 w 20557741"/>
                <a:gd name="connsiteY1" fmla="*/ 0 h 3807950"/>
                <a:gd name="connsiteX2" fmla="*/ 18770327 w 20557741"/>
                <a:gd name="connsiteY2" fmla="*/ 3807950 h 3807950"/>
                <a:gd name="connsiteX3" fmla="*/ 3627 w 20557741"/>
                <a:gd name="connsiteY3" fmla="*/ 3807950 h 3807950"/>
                <a:gd name="connsiteX4" fmla="*/ 7257 w 20557741"/>
                <a:gd name="connsiteY4" fmla="*/ 0 h 3807950"/>
                <a:gd name="connsiteX0" fmla="*/ 7257 w 24234379"/>
                <a:gd name="connsiteY0" fmla="*/ 0 h 3807950"/>
                <a:gd name="connsiteX1" fmla="*/ 24234379 w 24234379"/>
                <a:gd name="connsiteY1" fmla="*/ 0 h 3807950"/>
                <a:gd name="connsiteX2" fmla="*/ 18770327 w 24234379"/>
                <a:gd name="connsiteY2" fmla="*/ 3807950 h 3807950"/>
                <a:gd name="connsiteX3" fmla="*/ 3627 w 24234379"/>
                <a:gd name="connsiteY3" fmla="*/ 3807950 h 3807950"/>
                <a:gd name="connsiteX4" fmla="*/ 7257 w 24234379"/>
                <a:gd name="connsiteY4" fmla="*/ 0 h 3807950"/>
                <a:gd name="connsiteX0" fmla="*/ 7257 w 36437329"/>
                <a:gd name="connsiteY0" fmla="*/ 3 h 3807953"/>
                <a:gd name="connsiteX1" fmla="*/ 36437329 w 36437329"/>
                <a:gd name="connsiteY1" fmla="*/ 0 h 3807953"/>
                <a:gd name="connsiteX2" fmla="*/ 18770327 w 36437329"/>
                <a:gd name="connsiteY2" fmla="*/ 3807953 h 3807953"/>
                <a:gd name="connsiteX3" fmla="*/ 3627 w 36437329"/>
                <a:gd name="connsiteY3" fmla="*/ 3807953 h 3807953"/>
                <a:gd name="connsiteX4" fmla="*/ 7257 w 36437329"/>
                <a:gd name="connsiteY4" fmla="*/ 3 h 3807953"/>
                <a:gd name="connsiteX0" fmla="*/ 7257 w 36437329"/>
                <a:gd name="connsiteY0" fmla="*/ 3 h 3807953"/>
                <a:gd name="connsiteX1" fmla="*/ 36437329 w 36437329"/>
                <a:gd name="connsiteY1" fmla="*/ 0 h 3807953"/>
                <a:gd name="connsiteX2" fmla="*/ 24223039 w 36437329"/>
                <a:gd name="connsiteY2" fmla="*/ 3807953 h 3807953"/>
                <a:gd name="connsiteX3" fmla="*/ 3627 w 36437329"/>
                <a:gd name="connsiteY3" fmla="*/ 3807953 h 3807953"/>
                <a:gd name="connsiteX4" fmla="*/ 7257 w 36437329"/>
                <a:gd name="connsiteY4" fmla="*/ 3 h 3807953"/>
                <a:gd name="connsiteX0" fmla="*/ 7257 w 39547839"/>
                <a:gd name="connsiteY0" fmla="*/ 3 h 3807953"/>
                <a:gd name="connsiteX1" fmla="*/ 39547839 w 39547839"/>
                <a:gd name="connsiteY1" fmla="*/ 0 h 3807953"/>
                <a:gd name="connsiteX2" fmla="*/ 24223039 w 39547839"/>
                <a:gd name="connsiteY2" fmla="*/ 3807953 h 3807953"/>
                <a:gd name="connsiteX3" fmla="*/ 3627 w 39547839"/>
                <a:gd name="connsiteY3" fmla="*/ 3807953 h 3807953"/>
                <a:gd name="connsiteX4" fmla="*/ 7257 w 39547839"/>
                <a:gd name="connsiteY4" fmla="*/ 3 h 3807953"/>
                <a:gd name="connsiteX0" fmla="*/ 7257 w 34705241"/>
                <a:gd name="connsiteY0" fmla="*/ 3 h 3807953"/>
                <a:gd name="connsiteX1" fmla="*/ 34705241 w 34705241"/>
                <a:gd name="connsiteY1" fmla="*/ 0 h 3807953"/>
                <a:gd name="connsiteX2" fmla="*/ 24223039 w 34705241"/>
                <a:gd name="connsiteY2" fmla="*/ 3807953 h 3807953"/>
                <a:gd name="connsiteX3" fmla="*/ 3627 w 34705241"/>
                <a:gd name="connsiteY3" fmla="*/ 3807953 h 3807953"/>
                <a:gd name="connsiteX4" fmla="*/ 7257 w 34705241"/>
                <a:gd name="connsiteY4" fmla="*/ 3 h 3807953"/>
                <a:gd name="connsiteX0" fmla="*/ 7257 w 24223039"/>
                <a:gd name="connsiteY0" fmla="*/ 9695 h 3817645"/>
                <a:gd name="connsiteX1" fmla="*/ 20231161 w 24223039"/>
                <a:gd name="connsiteY1" fmla="*/ 0 h 3817645"/>
                <a:gd name="connsiteX2" fmla="*/ 24223039 w 24223039"/>
                <a:gd name="connsiteY2" fmla="*/ 3817645 h 3817645"/>
                <a:gd name="connsiteX3" fmla="*/ 3627 w 24223039"/>
                <a:gd name="connsiteY3" fmla="*/ 3817645 h 3817645"/>
                <a:gd name="connsiteX4" fmla="*/ 7257 w 24223039"/>
                <a:gd name="connsiteY4" fmla="*/ 9695 h 3817645"/>
                <a:gd name="connsiteX0" fmla="*/ 7257 w 28356173"/>
                <a:gd name="connsiteY0" fmla="*/ 3 h 3807953"/>
                <a:gd name="connsiteX1" fmla="*/ 28356173 w 28356173"/>
                <a:gd name="connsiteY1" fmla="*/ 0 h 3807953"/>
                <a:gd name="connsiteX2" fmla="*/ 24223039 w 28356173"/>
                <a:gd name="connsiteY2" fmla="*/ 3807953 h 3807953"/>
                <a:gd name="connsiteX3" fmla="*/ 3627 w 28356173"/>
                <a:gd name="connsiteY3" fmla="*/ 3807953 h 3807953"/>
                <a:gd name="connsiteX4" fmla="*/ 7257 w 28356173"/>
                <a:gd name="connsiteY4" fmla="*/ 3 h 3807953"/>
                <a:gd name="connsiteX0" fmla="*/ 14178065 w 28356173"/>
                <a:gd name="connsiteY0" fmla="*/ 0 h 3807962"/>
                <a:gd name="connsiteX1" fmla="*/ 28356173 w 28356173"/>
                <a:gd name="connsiteY1" fmla="*/ 9 h 3807962"/>
                <a:gd name="connsiteX2" fmla="*/ 24223039 w 28356173"/>
                <a:gd name="connsiteY2" fmla="*/ 3807962 h 3807962"/>
                <a:gd name="connsiteX3" fmla="*/ 3627 w 28356173"/>
                <a:gd name="connsiteY3" fmla="*/ 3807962 h 3807962"/>
                <a:gd name="connsiteX4" fmla="*/ 14178065 w 28356173"/>
                <a:gd name="connsiteY4" fmla="*/ 0 h 3807962"/>
                <a:gd name="connsiteX0" fmla="*/ 3619 w 14181727"/>
                <a:gd name="connsiteY0" fmla="*/ 0 h 3807962"/>
                <a:gd name="connsiteX1" fmla="*/ 14181727 w 14181727"/>
                <a:gd name="connsiteY1" fmla="*/ 9 h 3807962"/>
                <a:gd name="connsiteX2" fmla="*/ 10048593 w 14181727"/>
                <a:gd name="connsiteY2" fmla="*/ 3807962 h 3807962"/>
                <a:gd name="connsiteX3" fmla="*/ 3619 w 14181727"/>
                <a:gd name="connsiteY3" fmla="*/ 3607974 h 3807962"/>
                <a:gd name="connsiteX4" fmla="*/ 3619 w 14181727"/>
                <a:gd name="connsiteY4" fmla="*/ 0 h 3807962"/>
                <a:gd name="connsiteX0" fmla="*/ 7238 w 14185346"/>
                <a:gd name="connsiteY0" fmla="*/ 0 h 3807962"/>
                <a:gd name="connsiteX1" fmla="*/ 14185346 w 14185346"/>
                <a:gd name="connsiteY1" fmla="*/ 9 h 3807962"/>
                <a:gd name="connsiteX2" fmla="*/ 10052212 w 14185346"/>
                <a:gd name="connsiteY2" fmla="*/ 3807962 h 3807962"/>
                <a:gd name="connsiteX3" fmla="*/ 3619 w 14185346"/>
                <a:gd name="connsiteY3" fmla="*/ 3807962 h 3807962"/>
                <a:gd name="connsiteX4" fmla="*/ 7238 w 14185346"/>
                <a:gd name="connsiteY4" fmla="*/ 0 h 380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5346" h="3807962">
                  <a:moveTo>
                    <a:pt x="7238" y="0"/>
                  </a:moveTo>
                  <a:lnTo>
                    <a:pt x="14185346" y="9"/>
                  </a:lnTo>
                  <a:lnTo>
                    <a:pt x="10052212" y="3807962"/>
                  </a:lnTo>
                  <a:lnTo>
                    <a:pt x="3619" y="3807962"/>
                  </a:lnTo>
                  <a:cubicBezTo>
                    <a:pt x="-10" y="1518333"/>
                    <a:pt x="21753" y="2289629"/>
                    <a:pt x="723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A4E6"/>
                </a:gs>
                <a:gs pos="100000">
                  <a:srgbClr val="1742DB"/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91440" tIns="45720" rtlCol="0" anchor="ctr"/>
            <a:lstStyle/>
            <a:p>
              <a:pPr algn="ctr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b="1" kern="0" dirty="0">
                  <a:solidFill>
                    <a:prstClr val="white"/>
                  </a:solidFill>
                  <a:latin typeface="Futura Bk"/>
                </a:rPr>
                <a:t>2</a:t>
              </a:r>
            </a:p>
          </p:txBody>
        </p:sp>
        <p:sp>
          <p:nvSpPr>
            <p:cNvPr id="83" name="TextBox 33"/>
            <p:cNvSpPr txBox="1"/>
            <p:nvPr/>
          </p:nvSpPr>
          <p:spPr>
            <a:xfrm>
              <a:off x="975361" y="1822453"/>
              <a:ext cx="7501889" cy="60564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514350" indent="-514350">
                <a:lnSpc>
                  <a:spcPct val="120000"/>
                </a:lnSpc>
              </a:pPr>
              <a:r>
                <a:rPr lang="zh-CN" altLang="en-US" sz="2000" dirty="0" smtClean="0">
                  <a:latin typeface="Arial" pitchFamily="34" charset="0"/>
                  <a:ea typeface="微软雅黑" pitchFamily="34" charset="-122"/>
                </a:rPr>
                <a:t>上线运行情况</a:t>
              </a:r>
              <a:endParaRPr lang="zh-CN" altLang="en-US" sz="2000" dirty="0">
                <a:latin typeface="Arial" pitchFamily="34" charset="0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483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553200" y="6376243"/>
            <a:ext cx="2133600" cy="365125"/>
          </a:xfrm>
        </p:spPr>
        <p:txBody>
          <a:bodyPr/>
          <a:lstStyle/>
          <a:p>
            <a:fld id="{655E7CA9-A00B-4071-9DAA-D6419598900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</a:rPr>
              <a:pPr/>
              <a:t>20</a:t>
            </a:fld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" name="组合 5"/>
          <p:cNvGrpSpPr/>
          <p:nvPr/>
        </p:nvGrpSpPr>
        <p:grpSpPr>
          <a:xfrm>
            <a:off x="2235646" y="2178576"/>
            <a:ext cx="4536504" cy="1318592"/>
            <a:chOff x="2216266" y="2763190"/>
            <a:chExt cx="4536504" cy="1318592"/>
          </a:xfrm>
        </p:grpSpPr>
        <p:pic>
          <p:nvPicPr>
            <p:cNvPr id="7" name="Picture 5" descr="C:\Users\apple\Desktop\mb\222222222\10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15951" y="3532180"/>
              <a:ext cx="2455863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矩形 6"/>
            <p:cNvSpPr>
              <a:spLocks noChangeArrowheads="1"/>
            </p:cNvSpPr>
            <p:nvPr/>
          </p:nvSpPr>
          <p:spPr bwMode="auto">
            <a:xfrm>
              <a:off x="3136297" y="2763190"/>
              <a:ext cx="2784475" cy="7694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4400" b="1" dirty="0">
                  <a:solidFill>
                    <a:schemeClr val="tx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THANKS </a:t>
              </a:r>
            </a:p>
          </p:txBody>
        </p:sp>
        <p:sp>
          <p:nvSpPr>
            <p:cNvPr id="9" name="TextBox 4"/>
            <p:cNvSpPr txBox="1"/>
            <p:nvPr/>
          </p:nvSpPr>
          <p:spPr>
            <a:xfrm>
              <a:off x="2216266" y="3743228"/>
              <a:ext cx="45365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tx2">
                      <a:lumMod val="75000"/>
                    </a:schemeClr>
                  </a:solidFill>
                  <a:latin typeface="Century Gothic" pitchFamily="34" charset="0"/>
                </a:rPr>
                <a:t>Huayu Automotive System CO.,LTD. 2017-06</a:t>
              </a:r>
              <a:endParaRPr lang="zh-CN" altLang="en-US" sz="1600" dirty="0" smtClean="0">
                <a:solidFill>
                  <a:schemeClr val="tx2">
                    <a:lumMod val="75000"/>
                  </a:schemeClr>
                </a:solidFill>
                <a:latin typeface="Century Gothic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180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22" name="标题 16"/>
          <p:cNvSpPr>
            <a:spLocks noGrp="1"/>
          </p:cNvSpPr>
          <p:nvPr>
            <p:ph type="title"/>
          </p:nvPr>
        </p:nvSpPr>
        <p:spPr>
          <a:xfrm>
            <a:off x="927463" y="544165"/>
            <a:ext cx="8050213" cy="436563"/>
          </a:xfrm>
        </p:spPr>
        <p:txBody>
          <a:bodyPr>
            <a:noAutofit/>
          </a:bodyPr>
          <a:lstStyle/>
          <a:p>
            <a:pPr algn="l"/>
            <a:r>
              <a:rPr lang="zh-CN" altLang="en-US" sz="2800" dirty="0" smtClean="0"/>
              <a:t>仓库管理项目进展</a:t>
            </a:r>
            <a:endParaRPr lang="zh-CN" altLang="en-US" sz="2800" dirty="0"/>
          </a:p>
        </p:txBody>
      </p:sp>
      <p:sp>
        <p:nvSpPr>
          <p:cNvPr id="18" name="矩形 10"/>
          <p:cNvSpPr/>
          <p:nvPr/>
        </p:nvSpPr>
        <p:spPr bwMode="auto">
          <a:xfrm>
            <a:off x="833854" y="1428737"/>
            <a:ext cx="2809451" cy="357190"/>
          </a:xfrm>
          <a:prstGeom prst="rect">
            <a:avLst/>
          </a:prstGeom>
          <a:gradFill rotWithShape="0">
            <a:gsLst>
              <a:gs pos="0">
                <a:srgbClr val="4F81BD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4F81BD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4F81BD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8890" tIns="8890" rIns="8890" bIns="8890" anchor="ctr"/>
          <a:lstStyle>
            <a:lvl1pPr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  <a:spcAft>
                <a:spcPct val="35000"/>
              </a:spcAft>
            </a:pP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行动计划 </a:t>
            </a:r>
            <a:r>
              <a:rPr lang="en-US" altLang="zh-CN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Action Plan</a:t>
            </a:r>
            <a:endParaRPr lang="en-US" altLang="zh-CN" sz="18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矩形 10"/>
          <p:cNvSpPr/>
          <p:nvPr/>
        </p:nvSpPr>
        <p:spPr bwMode="auto">
          <a:xfrm>
            <a:off x="3786182" y="1428737"/>
            <a:ext cx="4929222" cy="357190"/>
          </a:xfrm>
          <a:prstGeom prst="rect">
            <a:avLst/>
          </a:prstGeom>
          <a:gradFill rotWithShape="0">
            <a:gsLst>
              <a:gs pos="0">
                <a:srgbClr val="4F81BD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4F81BD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4F81BD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8890" tIns="8890" rIns="8890" bIns="8890" anchor="ctr"/>
          <a:lstStyle>
            <a:lvl1pPr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Aft>
                <a:spcPct val="35000"/>
              </a:spcAft>
            </a:pP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成果 </a:t>
            </a:r>
            <a:r>
              <a:rPr lang="en-US" altLang="zh-CN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Achievements</a:t>
            </a:r>
            <a:endParaRPr lang="en-US" altLang="zh-CN" sz="18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785786" y="1928802"/>
            <a:ext cx="2857520" cy="4357718"/>
          </a:xfrm>
          <a:prstGeom prst="rect">
            <a:avLst/>
          </a:prstGeom>
          <a:noFill/>
          <a:ln w="6350" algn="ctr">
            <a:solidFill>
              <a:schemeClr val="accent1"/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1" kern="0" dirty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3786182" y="1928802"/>
            <a:ext cx="4929222" cy="4357718"/>
          </a:xfrm>
          <a:prstGeom prst="rect">
            <a:avLst/>
          </a:prstGeom>
          <a:noFill/>
          <a:ln w="6350" algn="ctr">
            <a:solidFill>
              <a:schemeClr val="accent1"/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1" kern="0" dirty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24" name="Rectangle 6"/>
          <p:cNvSpPr/>
          <p:nvPr/>
        </p:nvSpPr>
        <p:spPr>
          <a:xfrm>
            <a:off x="857224" y="2071678"/>
            <a:ext cx="2643206" cy="22159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系统蓝图确定</a:t>
            </a: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硬件测试</a:t>
            </a: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系统测试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人员培训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接口测试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服务器更换</a:t>
            </a:r>
            <a:endParaRPr lang="en-US" altLang="zh-CN" sz="16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26497" t="22323" r="53979" b="23106"/>
          <a:stretch>
            <a:fillRect/>
          </a:stretch>
        </p:blipFill>
        <p:spPr bwMode="auto">
          <a:xfrm>
            <a:off x="3929058" y="2071677"/>
            <a:ext cx="1143008" cy="1796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l="1395" t="32246" r="74805" b="12688"/>
          <a:stretch>
            <a:fillRect/>
          </a:stretch>
        </p:blipFill>
        <p:spPr bwMode="auto">
          <a:xfrm>
            <a:off x="4643438" y="2428868"/>
            <a:ext cx="1219163" cy="1585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/>
          <a:srcRect l="1487" t="20339" r="72016" b="22610"/>
          <a:stretch>
            <a:fillRect/>
          </a:stretch>
        </p:blipFill>
        <p:spPr bwMode="auto">
          <a:xfrm>
            <a:off x="5429256" y="2714620"/>
            <a:ext cx="1357322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/>
          <a:srcRect l="1982" t="10583" r="60829" b="13350"/>
          <a:stretch>
            <a:fillRect/>
          </a:stretch>
        </p:blipFill>
        <p:spPr bwMode="auto">
          <a:xfrm>
            <a:off x="6357950" y="3071810"/>
            <a:ext cx="1428760" cy="16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6" name="图文框 35"/>
          <p:cNvSpPr/>
          <p:nvPr/>
        </p:nvSpPr>
        <p:spPr bwMode="auto">
          <a:xfrm>
            <a:off x="7000892" y="1928802"/>
            <a:ext cx="1714512" cy="500066"/>
          </a:xfrm>
          <a:prstGeom prst="frame">
            <a:avLst/>
          </a:prstGeom>
          <a:solidFill>
            <a:schemeClr val="accent1">
              <a:lumMod val="20000"/>
              <a:lumOff val="80000"/>
            </a:schemeClr>
          </a:solidFill>
          <a:ln w="6350" algn="ctr">
            <a:solidFill>
              <a:schemeClr val="tx2">
                <a:lumMod val="60000"/>
                <a:lumOff val="40000"/>
              </a:schemeClr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kern="0" dirty="0" smtClean="0">
                <a:latin typeface="Arial" pitchFamily="34" charset="0"/>
                <a:ea typeface="宋体" pitchFamily="2" charset="-122"/>
              </a:rPr>
              <a:t>系统蓝图</a:t>
            </a:r>
          </a:p>
        </p:txBody>
      </p:sp>
      <p:pic>
        <p:nvPicPr>
          <p:cNvPr id="37" name="图片 36" descr="747417479750219705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29058" y="4214818"/>
            <a:ext cx="1350000" cy="1800000"/>
          </a:xfrm>
          <a:prstGeom prst="rect">
            <a:avLst/>
          </a:prstGeom>
        </p:spPr>
      </p:pic>
      <p:pic>
        <p:nvPicPr>
          <p:cNvPr id="38" name="图片 37" descr="158240441904784360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00694" y="4786321"/>
            <a:ext cx="928694" cy="1238259"/>
          </a:xfrm>
          <a:prstGeom prst="rect">
            <a:avLst/>
          </a:prstGeom>
        </p:spPr>
      </p:pic>
      <p:sp>
        <p:nvSpPr>
          <p:cNvPr id="40" name="Rectangle 6"/>
          <p:cNvSpPr/>
          <p:nvPr/>
        </p:nvSpPr>
        <p:spPr>
          <a:xfrm>
            <a:off x="7429520" y="5286388"/>
            <a:ext cx="1143008" cy="41549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285750" lvl="0" indent="-285750">
              <a:lnSpc>
                <a:spcPct val="150000"/>
              </a:lnSpc>
            </a:pPr>
            <a:r>
              <a:rPr lang="zh-CN" altLang="en-US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硬件测试</a:t>
            </a:r>
            <a:endParaRPr lang="en-US" altLang="zh-CN" b="1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右箭头 40"/>
          <p:cNvSpPr/>
          <p:nvPr/>
        </p:nvSpPr>
        <p:spPr bwMode="auto">
          <a:xfrm rot="10800000">
            <a:off x="6429388" y="5286388"/>
            <a:ext cx="928694" cy="428628"/>
          </a:xfrm>
          <a:prstGeom prst="rightArrow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1" kern="0" dirty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306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00496" y="2214554"/>
            <a:ext cx="1620000" cy="21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" name="图片 5" descr="微信图片_20170613142623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6786578" y="3738564"/>
            <a:ext cx="1785950" cy="2381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左右箭头 29"/>
          <p:cNvSpPr/>
          <p:nvPr/>
        </p:nvSpPr>
        <p:spPr bwMode="auto">
          <a:xfrm rot="1301291">
            <a:off x="5058839" y="3258454"/>
            <a:ext cx="2238372" cy="357190"/>
          </a:xfrm>
          <a:prstGeom prst="leftRightArrow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1" kern="0" dirty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22" name="标题 16"/>
          <p:cNvSpPr>
            <a:spLocks noGrp="1"/>
          </p:cNvSpPr>
          <p:nvPr>
            <p:ph type="title"/>
          </p:nvPr>
        </p:nvSpPr>
        <p:spPr>
          <a:xfrm>
            <a:off x="927463" y="544165"/>
            <a:ext cx="8050213" cy="436563"/>
          </a:xfrm>
        </p:spPr>
        <p:txBody>
          <a:bodyPr>
            <a:noAutofit/>
          </a:bodyPr>
          <a:lstStyle/>
          <a:p>
            <a:pPr algn="l"/>
            <a:r>
              <a:rPr lang="zh-CN" altLang="en-US" sz="2800" dirty="0" smtClean="0"/>
              <a:t>仓库管理项目进展</a:t>
            </a:r>
            <a:endParaRPr lang="zh-CN" altLang="en-US" sz="2800" dirty="0"/>
          </a:p>
        </p:txBody>
      </p:sp>
      <p:sp>
        <p:nvSpPr>
          <p:cNvPr id="18" name="矩形 10"/>
          <p:cNvSpPr/>
          <p:nvPr/>
        </p:nvSpPr>
        <p:spPr bwMode="auto">
          <a:xfrm>
            <a:off x="833854" y="1428737"/>
            <a:ext cx="2809451" cy="357190"/>
          </a:xfrm>
          <a:prstGeom prst="rect">
            <a:avLst/>
          </a:prstGeom>
          <a:gradFill rotWithShape="0">
            <a:gsLst>
              <a:gs pos="0">
                <a:srgbClr val="4F81BD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4F81BD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4F81BD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8890" tIns="8890" rIns="8890" bIns="8890" anchor="ctr"/>
          <a:lstStyle>
            <a:lvl1pPr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  <a:spcAft>
                <a:spcPct val="35000"/>
              </a:spcAft>
            </a:pP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行动计划 </a:t>
            </a:r>
            <a:r>
              <a:rPr lang="en-US" altLang="zh-CN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Action Plan</a:t>
            </a:r>
            <a:endParaRPr lang="en-US" altLang="zh-CN" sz="18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矩形 10"/>
          <p:cNvSpPr/>
          <p:nvPr/>
        </p:nvSpPr>
        <p:spPr bwMode="auto">
          <a:xfrm>
            <a:off x="3786182" y="1428737"/>
            <a:ext cx="4929222" cy="357190"/>
          </a:xfrm>
          <a:prstGeom prst="rect">
            <a:avLst/>
          </a:prstGeom>
          <a:gradFill rotWithShape="0">
            <a:gsLst>
              <a:gs pos="0">
                <a:srgbClr val="4F81BD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4F81BD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4F81BD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8890" tIns="8890" rIns="8890" bIns="8890" anchor="ctr"/>
          <a:lstStyle>
            <a:lvl1pPr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Aft>
                <a:spcPct val="35000"/>
              </a:spcAft>
            </a:pP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成果 </a:t>
            </a:r>
            <a:r>
              <a:rPr lang="en-US" altLang="zh-CN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Achievements</a:t>
            </a:r>
            <a:endParaRPr lang="en-US" altLang="zh-CN" sz="18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785786" y="1928802"/>
            <a:ext cx="2857520" cy="4357718"/>
          </a:xfrm>
          <a:prstGeom prst="rect">
            <a:avLst/>
          </a:prstGeom>
          <a:noFill/>
          <a:ln w="6350" algn="ctr">
            <a:solidFill>
              <a:schemeClr val="accent1"/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1" kern="0" dirty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3786182" y="1928802"/>
            <a:ext cx="4929222" cy="4357718"/>
          </a:xfrm>
          <a:prstGeom prst="rect">
            <a:avLst/>
          </a:prstGeom>
          <a:noFill/>
          <a:ln w="6350" algn="ctr">
            <a:solidFill>
              <a:schemeClr val="accent1"/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1" kern="0" dirty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24" name="Rectangle 6"/>
          <p:cNvSpPr/>
          <p:nvPr/>
        </p:nvSpPr>
        <p:spPr>
          <a:xfrm>
            <a:off x="857224" y="2071678"/>
            <a:ext cx="2643206" cy="258532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系统蓝图确定</a:t>
            </a: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硬件测试</a:t>
            </a: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系统测试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人员培训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接口测试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服务器更换</a:t>
            </a:r>
            <a:endParaRPr lang="en-US" altLang="zh-CN" sz="16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</a:pPr>
            <a:endParaRPr lang="en-US" altLang="zh-CN" sz="16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图文框 19"/>
          <p:cNvSpPr/>
          <p:nvPr/>
        </p:nvSpPr>
        <p:spPr bwMode="auto">
          <a:xfrm>
            <a:off x="7000892" y="1928802"/>
            <a:ext cx="1714512" cy="500066"/>
          </a:xfrm>
          <a:prstGeom prst="frame">
            <a:avLst/>
          </a:prstGeom>
          <a:solidFill>
            <a:schemeClr val="accent1">
              <a:lumMod val="20000"/>
              <a:lumOff val="80000"/>
            </a:schemeClr>
          </a:solidFill>
          <a:ln w="6350" algn="ctr">
            <a:solidFill>
              <a:schemeClr val="tx2">
                <a:lumMod val="60000"/>
                <a:lumOff val="40000"/>
              </a:schemeClr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kern="0" dirty="0" smtClean="0">
                <a:latin typeface="Arial" pitchFamily="34" charset="0"/>
                <a:ea typeface="宋体" pitchFamily="2" charset="-122"/>
              </a:rPr>
              <a:t>出入库流程</a:t>
            </a:r>
          </a:p>
        </p:txBody>
      </p:sp>
      <p:pic>
        <p:nvPicPr>
          <p:cNvPr id="40" name="图片 4" descr="微信图片_20170613142601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5786446" y="3714752"/>
            <a:ext cx="571504" cy="761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6" name="Picture 2" descr="http://pic.58pic.com/58pic/11/01/23/79758PICDmM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1342159">
            <a:off x="5829730" y="3220000"/>
            <a:ext cx="857256" cy="396975"/>
          </a:xfrm>
          <a:prstGeom prst="rect">
            <a:avLst/>
          </a:prstGeom>
          <a:noFill/>
        </p:spPr>
      </p:pic>
      <p:sp>
        <p:nvSpPr>
          <p:cNvPr id="31" name="Rectangle 6"/>
          <p:cNvSpPr/>
          <p:nvPr/>
        </p:nvSpPr>
        <p:spPr>
          <a:xfrm>
            <a:off x="4357686" y="4572008"/>
            <a:ext cx="1285884" cy="14773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285750" lvl="0" indent="-285750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数据手拉手，</a:t>
            </a:r>
            <a:endParaRPr lang="en-US" altLang="zh-CN" sz="16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PDA</a:t>
            </a:r>
            <a:r>
              <a:rPr lang="zh-CN" altLang="en-US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来帮忙。</a:t>
            </a:r>
            <a:endParaRPr lang="en-US" altLang="zh-CN" sz="16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箱箱都有码，</a:t>
            </a:r>
            <a:endParaRPr lang="en-US" altLang="zh-CN" sz="16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一扫都知晓。</a:t>
            </a:r>
            <a:endParaRPr lang="en-US" altLang="zh-CN" sz="16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6"/>
          <p:cNvSpPr/>
          <p:nvPr/>
        </p:nvSpPr>
        <p:spPr>
          <a:xfrm>
            <a:off x="6786578" y="2857496"/>
            <a:ext cx="1643074" cy="32585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285750" lvl="0" indent="-285750"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全面推广条码管理</a:t>
            </a:r>
            <a:endParaRPr lang="en-US" altLang="zh-CN" sz="1600" b="1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306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22" name="标题 16"/>
          <p:cNvSpPr>
            <a:spLocks noGrp="1"/>
          </p:cNvSpPr>
          <p:nvPr>
            <p:ph type="title"/>
          </p:nvPr>
        </p:nvSpPr>
        <p:spPr>
          <a:xfrm>
            <a:off x="927463" y="544165"/>
            <a:ext cx="8050213" cy="436563"/>
          </a:xfrm>
        </p:spPr>
        <p:txBody>
          <a:bodyPr>
            <a:noAutofit/>
          </a:bodyPr>
          <a:lstStyle/>
          <a:p>
            <a:pPr algn="l"/>
            <a:r>
              <a:rPr lang="zh-CN" altLang="en-US" sz="2800" dirty="0" smtClean="0"/>
              <a:t>仓库管理项目进展</a:t>
            </a:r>
            <a:endParaRPr lang="zh-CN" altLang="en-US" sz="2800" dirty="0"/>
          </a:p>
        </p:txBody>
      </p:sp>
      <p:sp>
        <p:nvSpPr>
          <p:cNvPr id="18" name="矩形 10"/>
          <p:cNvSpPr/>
          <p:nvPr/>
        </p:nvSpPr>
        <p:spPr bwMode="auto">
          <a:xfrm>
            <a:off x="833854" y="1428737"/>
            <a:ext cx="2809451" cy="357190"/>
          </a:xfrm>
          <a:prstGeom prst="rect">
            <a:avLst/>
          </a:prstGeom>
          <a:gradFill rotWithShape="0">
            <a:gsLst>
              <a:gs pos="0">
                <a:srgbClr val="4F81BD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4F81BD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4F81BD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8890" tIns="8890" rIns="8890" bIns="8890" anchor="ctr"/>
          <a:lstStyle>
            <a:lvl1pPr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  <a:spcAft>
                <a:spcPct val="35000"/>
              </a:spcAft>
            </a:pP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行动计划 </a:t>
            </a:r>
            <a:r>
              <a:rPr lang="en-US" altLang="zh-CN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Action Plan</a:t>
            </a:r>
            <a:endParaRPr lang="en-US" altLang="zh-CN" sz="18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矩形 10"/>
          <p:cNvSpPr/>
          <p:nvPr/>
        </p:nvSpPr>
        <p:spPr bwMode="auto">
          <a:xfrm>
            <a:off x="3786182" y="1428737"/>
            <a:ext cx="4929222" cy="357190"/>
          </a:xfrm>
          <a:prstGeom prst="rect">
            <a:avLst/>
          </a:prstGeom>
          <a:gradFill rotWithShape="0">
            <a:gsLst>
              <a:gs pos="0">
                <a:srgbClr val="4F81BD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4F81BD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4F81BD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8890" tIns="8890" rIns="8890" bIns="8890" anchor="ctr"/>
          <a:lstStyle>
            <a:lvl1pPr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Aft>
                <a:spcPct val="35000"/>
              </a:spcAft>
            </a:pP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成果 </a:t>
            </a:r>
            <a:r>
              <a:rPr lang="en-US" altLang="zh-CN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Achievements</a:t>
            </a:r>
            <a:endParaRPr lang="en-US" altLang="zh-CN" sz="18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785786" y="1928802"/>
            <a:ext cx="2857520" cy="4357718"/>
          </a:xfrm>
          <a:prstGeom prst="rect">
            <a:avLst/>
          </a:prstGeom>
          <a:noFill/>
          <a:ln w="6350" algn="ctr">
            <a:solidFill>
              <a:schemeClr val="accent1"/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1" kern="0" dirty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3786182" y="1928802"/>
            <a:ext cx="4929222" cy="4357718"/>
          </a:xfrm>
          <a:prstGeom prst="rect">
            <a:avLst/>
          </a:prstGeom>
          <a:noFill/>
          <a:ln w="6350" algn="ctr">
            <a:solidFill>
              <a:schemeClr val="accent1"/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1" kern="0" dirty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24" name="Rectangle 6"/>
          <p:cNvSpPr/>
          <p:nvPr/>
        </p:nvSpPr>
        <p:spPr>
          <a:xfrm>
            <a:off x="857224" y="2071678"/>
            <a:ext cx="2643206" cy="22159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系统蓝图确定</a:t>
            </a: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硬件测试</a:t>
            </a: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系统测试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人员培训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接口测试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服务器更换</a:t>
            </a:r>
            <a:endParaRPr lang="en-US" altLang="zh-CN" sz="16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图文框 19"/>
          <p:cNvSpPr/>
          <p:nvPr/>
        </p:nvSpPr>
        <p:spPr bwMode="auto">
          <a:xfrm>
            <a:off x="7000892" y="1928802"/>
            <a:ext cx="1714512" cy="500066"/>
          </a:xfrm>
          <a:prstGeom prst="frame">
            <a:avLst/>
          </a:prstGeom>
          <a:solidFill>
            <a:schemeClr val="accent1">
              <a:lumMod val="20000"/>
              <a:lumOff val="80000"/>
            </a:schemeClr>
          </a:solidFill>
          <a:ln w="6350" algn="ctr">
            <a:solidFill>
              <a:schemeClr val="tx2">
                <a:lumMod val="60000"/>
                <a:lumOff val="40000"/>
              </a:schemeClr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kern="0" dirty="0" smtClean="0">
                <a:latin typeface="Arial" pitchFamily="34" charset="0"/>
                <a:ea typeface="宋体" pitchFamily="2" charset="-122"/>
              </a:rPr>
              <a:t>出入库报表</a:t>
            </a:r>
          </a:p>
        </p:txBody>
      </p:sp>
      <p:pic>
        <p:nvPicPr>
          <p:cNvPr id="43" name="图片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9058" y="2000240"/>
            <a:ext cx="2540369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图片 4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3438" y="2571744"/>
            <a:ext cx="2423184" cy="1362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图片 4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14942" y="3500438"/>
            <a:ext cx="2500330" cy="1406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图片 4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86446" y="4429131"/>
            <a:ext cx="2455056" cy="1380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图片 4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12362" y="4938206"/>
            <a:ext cx="2397335" cy="1348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2306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22" name="标题 16"/>
          <p:cNvSpPr>
            <a:spLocks noGrp="1"/>
          </p:cNvSpPr>
          <p:nvPr>
            <p:ph type="title"/>
          </p:nvPr>
        </p:nvSpPr>
        <p:spPr>
          <a:xfrm>
            <a:off x="927463" y="544165"/>
            <a:ext cx="8050213" cy="436563"/>
          </a:xfrm>
        </p:spPr>
        <p:txBody>
          <a:bodyPr>
            <a:noAutofit/>
          </a:bodyPr>
          <a:lstStyle/>
          <a:p>
            <a:pPr algn="l"/>
            <a:r>
              <a:rPr lang="zh-CN" altLang="en-US" sz="2800" dirty="0" smtClean="0"/>
              <a:t>仓库管理项目进展</a:t>
            </a:r>
            <a:endParaRPr lang="zh-CN" altLang="en-US" sz="2800" dirty="0"/>
          </a:p>
        </p:txBody>
      </p:sp>
      <p:sp>
        <p:nvSpPr>
          <p:cNvPr id="18" name="矩形 10"/>
          <p:cNvSpPr/>
          <p:nvPr/>
        </p:nvSpPr>
        <p:spPr bwMode="auto">
          <a:xfrm>
            <a:off x="833854" y="1428737"/>
            <a:ext cx="2809451" cy="357190"/>
          </a:xfrm>
          <a:prstGeom prst="rect">
            <a:avLst/>
          </a:prstGeom>
          <a:gradFill rotWithShape="0">
            <a:gsLst>
              <a:gs pos="0">
                <a:srgbClr val="4F81BD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4F81BD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4F81BD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8890" tIns="8890" rIns="8890" bIns="8890" anchor="ctr"/>
          <a:lstStyle>
            <a:lvl1pPr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  <a:spcAft>
                <a:spcPct val="35000"/>
              </a:spcAft>
            </a:pP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行动计划 </a:t>
            </a:r>
            <a:r>
              <a:rPr lang="en-US" altLang="zh-CN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Action Plan</a:t>
            </a:r>
            <a:endParaRPr lang="en-US" altLang="zh-CN" sz="18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矩形 10"/>
          <p:cNvSpPr/>
          <p:nvPr/>
        </p:nvSpPr>
        <p:spPr bwMode="auto">
          <a:xfrm>
            <a:off x="3786182" y="1428737"/>
            <a:ext cx="4929222" cy="357190"/>
          </a:xfrm>
          <a:prstGeom prst="rect">
            <a:avLst/>
          </a:prstGeom>
          <a:gradFill rotWithShape="0">
            <a:gsLst>
              <a:gs pos="0">
                <a:srgbClr val="4F81BD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4F81BD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4F81BD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8890" tIns="8890" rIns="8890" bIns="8890" anchor="ctr"/>
          <a:lstStyle>
            <a:lvl1pPr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Aft>
                <a:spcPct val="35000"/>
              </a:spcAft>
            </a:pP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成果 </a:t>
            </a:r>
            <a:r>
              <a:rPr lang="en-US" altLang="zh-CN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Achievements</a:t>
            </a:r>
            <a:endParaRPr lang="en-US" altLang="zh-CN" sz="18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785786" y="1928802"/>
            <a:ext cx="2857520" cy="4357718"/>
          </a:xfrm>
          <a:prstGeom prst="rect">
            <a:avLst/>
          </a:prstGeom>
          <a:noFill/>
          <a:ln w="6350" algn="ctr">
            <a:solidFill>
              <a:schemeClr val="accent1"/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1" kern="0" dirty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3786182" y="1928802"/>
            <a:ext cx="4929222" cy="4357718"/>
          </a:xfrm>
          <a:prstGeom prst="rect">
            <a:avLst/>
          </a:prstGeom>
          <a:noFill/>
          <a:ln w="6350" algn="ctr">
            <a:solidFill>
              <a:schemeClr val="accent1"/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1" kern="0" dirty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24" name="Rectangle 6"/>
          <p:cNvSpPr/>
          <p:nvPr/>
        </p:nvSpPr>
        <p:spPr>
          <a:xfrm>
            <a:off x="857224" y="2071678"/>
            <a:ext cx="2643206" cy="22159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系统蓝图确定</a:t>
            </a: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硬件测试</a:t>
            </a: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系统测试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人员培训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接口测试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服务器更换</a:t>
            </a:r>
            <a:endParaRPr lang="en-US" altLang="zh-CN" sz="16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图文框 19"/>
          <p:cNvSpPr/>
          <p:nvPr/>
        </p:nvSpPr>
        <p:spPr bwMode="auto">
          <a:xfrm>
            <a:off x="7000892" y="1928802"/>
            <a:ext cx="1714512" cy="500066"/>
          </a:xfrm>
          <a:prstGeom prst="frame">
            <a:avLst/>
          </a:prstGeom>
          <a:solidFill>
            <a:schemeClr val="accent1">
              <a:lumMod val="20000"/>
              <a:lumOff val="80000"/>
            </a:schemeClr>
          </a:solidFill>
          <a:ln w="6350" algn="ctr">
            <a:solidFill>
              <a:schemeClr val="tx2">
                <a:lumMod val="60000"/>
                <a:lumOff val="40000"/>
              </a:schemeClr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kern="0" dirty="0" smtClean="0">
                <a:latin typeface="Arial" pitchFamily="34" charset="0"/>
                <a:ea typeface="宋体" pitchFamily="2" charset="-122"/>
              </a:rPr>
              <a:t>现场改善</a:t>
            </a: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9058" y="2214554"/>
            <a:ext cx="2857520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29322" y="4214818"/>
            <a:ext cx="2667019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Rectangle 6"/>
          <p:cNvSpPr/>
          <p:nvPr/>
        </p:nvSpPr>
        <p:spPr>
          <a:xfrm>
            <a:off x="4071934" y="4786322"/>
            <a:ext cx="1500198" cy="69519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285750" lvl="0" indent="-285750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一格一码，</a:t>
            </a:r>
            <a:r>
              <a:rPr lang="en-US" altLang="zh-CN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FIFO</a:t>
            </a:r>
            <a:r>
              <a:rPr lang="zh-CN" altLang="en-US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有保证。</a:t>
            </a:r>
            <a:endParaRPr lang="en-US" altLang="zh-CN" sz="16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右箭头 24"/>
          <p:cNvSpPr/>
          <p:nvPr/>
        </p:nvSpPr>
        <p:spPr bwMode="auto">
          <a:xfrm>
            <a:off x="5643570" y="5143512"/>
            <a:ext cx="2571768" cy="357190"/>
          </a:xfrm>
          <a:prstGeom prst="rightArrow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1" kern="0" dirty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26" name="Rectangle 6"/>
          <p:cNvSpPr/>
          <p:nvPr/>
        </p:nvSpPr>
        <p:spPr>
          <a:xfrm>
            <a:off x="7000892" y="3071810"/>
            <a:ext cx="1500198" cy="69519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285750" lvl="0" indent="-285750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物料摆放，     井然有序。</a:t>
            </a:r>
            <a:endParaRPr lang="en-US" altLang="zh-CN" sz="16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306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22" name="标题 16"/>
          <p:cNvSpPr>
            <a:spLocks noGrp="1"/>
          </p:cNvSpPr>
          <p:nvPr>
            <p:ph type="title"/>
          </p:nvPr>
        </p:nvSpPr>
        <p:spPr>
          <a:xfrm>
            <a:off x="927463" y="544165"/>
            <a:ext cx="8050213" cy="436563"/>
          </a:xfrm>
        </p:spPr>
        <p:txBody>
          <a:bodyPr>
            <a:noAutofit/>
          </a:bodyPr>
          <a:lstStyle/>
          <a:p>
            <a:pPr algn="l"/>
            <a:r>
              <a:rPr lang="zh-CN" altLang="en-US" sz="2800" dirty="0" smtClean="0"/>
              <a:t>仓库管理项目进展</a:t>
            </a:r>
            <a:endParaRPr lang="zh-CN" altLang="en-US" sz="2800" dirty="0"/>
          </a:p>
        </p:txBody>
      </p:sp>
      <p:sp>
        <p:nvSpPr>
          <p:cNvPr id="18" name="矩形 10"/>
          <p:cNvSpPr/>
          <p:nvPr/>
        </p:nvSpPr>
        <p:spPr bwMode="auto">
          <a:xfrm>
            <a:off x="833854" y="1428737"/>
            <a:ext cx="2809451" cy="357190"/>
          </a:xfrm>
          <a:prstGeom prst="rect">
            <a:avLst/>
          </a:prstGeom>
          <a:gradFill rotWithShape="0">
            <a:gsLst>
              <a:gs pos="0">
                <a:srgbClr val="4F81BD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4F81BD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4F81BD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8890" tIns="8890" rIns="8890" bIns="8890" anchor="ctr"/>
          <a:lstStyle>
            <a:lvl1pPr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  <a:spcAft>
                <a:spcPct val="35000"/>
              </a:spcAft>
            </a:pP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行动计划 </a:t>
            </a:r>
            <a:r>
              <a:rPr lang="en-US" altLang="zh-CN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Action Plan</a:t>
            </a:r>
            <a:endParaRPr lang="en-US" altLang="zh-CN" sz="18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矩形 10"/>
          <p:cNvSpPr/>
          <p:nvPr/>
        </p:nvSpPr>
        <p:spPr bwMode="auto">
          <a:xfrm>
            <a:off x="3786182" y="1428737"/>
            <a:ext cx="4929222" cy="357190"/>
          </a:xfrm>
          <a:prstGeom prst="rect">
            <a:avLst/>
          </a:prstGeom>
          <a:gradFill rotWithShape="0">
            <a:gsLst>
              <a:gs pos="0">
                <a:srgbClr val="4F81BD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4F81BD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4F81BD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8890" tIns="8890" rIns="8890" bIns="8890" anchor="ctr"/>
          <a:lstStyle>
            <a:lvl1pPr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Aft>
                <a:spcPct val="35000"/>
              </a:spcAft>
            </a:pP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成果 </a:t>
            </a:r>
            <a:r>
              <a:rPr lang="en-US" altLang="zh-CN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Achievements</a:t>
            </a:r>
            <a:endParaRPr lang="en-US" altLang="zh-CN" sz="18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785786" y="1928802"/>
            <a:ext cx="2857520" cy="4357718"/>
          </a:xfrm>
          <a:prstGeom prst="rect">
            <a:avLst/>
          </a:prstGeom>
          <a:noFill/>
          <a:ln w="6350" algn="ctr">
            <a:solidFill>
              <a:schemeClr val="accent1"/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1" kern="0" dirty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3786182" y="1928802"/>
            <a:ext cx="4929222" cy="4357718"/>
          </a:xfrm>
          <a:prstGeom prst="rect">
            <a:avLst/>
          </a:prstGeom>
          <a:noFill/>
          <a:ln w="6350" algn="ctr">
            <a:solidFill>
              <a:schemeClr val="accent1"/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1" kern="0" dirty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24" name="Rectangle 6"/>
          <p:cNvSpPr/>
          <p:nvPr/>
        </p:nvSpPr>
        <p:spPr>
          <a:xfrm>
            <a:off x="857224" y="2071678"/>
            <a:ext cx="2643206" cy="22159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系统蓝图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</a:t>
            </a: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硬件测试</a:t>
            </a: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系统测试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人员培训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接口测试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服务器更换</a:t>
            </a:r>
            <a:endParaRPr lang="en-US" altLang="zh-CN" sz="16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图文框 19"/>
          <p:cNvSpPr/>
          <p:nvPr/>
        </p:nvSpPr>
        <p:spPr bwMode="auto">
          <a:xfrm>
            <a:off x="7000892" y="1928802"/>
            <a:ext cx="1714512" cy="500066"/>
          </a:xfrm>
          <a:prstGeom prst="frame">
            <a:avLst/>
          </a:prstGeom>
          <a:solidFill>
            <a:schemeClr val="accent1">
              <a:lumMod val="20000"/>
              <a:lumOff val="80000"/>
            </a:schemeClr>
          </a:solidFill>
          <a:ln w="6350" algn="ctr">
            <a:solidFill>
              <a:schemeClr val="tx2">
                <a:lumMod val="60000"/>
                <a:lumOff val="40000"/>
              </a:schemeClr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kern="0" dirty="0" smtClean="0">
                <a:latin typeface="Arial" pitchFamily="34" charset="0"/>
                <a:ea typeface="宋体" pitchFamily="2" charset="-122"/>
              </a:rPr>
              <a:t>员工培训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72198" y="3214686"/>
            <a:ext cx="1232306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图片 11" descr="微信图片_20170404072329.jpg"/>
          <p:cNvPicPr>
            <a:picLocks noChangeAspect="1"/>
          </p:cNvPicPr>
          <p:nvPr/>
        </p:nvPicPr>
        <p:blipFill>
          <a:blip r:embed="rId4" cstate="print"/>
          <a:srcRect l="14883"/>
          <a:stretch>
            <a:fillRect/>
          </a:stretch>
        </p:blipFill>
        <p:spPr>
          <a:xfrm>
            <a:off x="4071934" y="2285992"/>
            <a:ext cx="1793208" cy="1580066"/>
          </a:xfrm>
          <a:prstGeom prst="rect">
            <a:avLst/>
          </a:prstGeom>
        </p:spPr>
      </p:pic>
      <p:pic>
        <p:nvPicPr>
          <p:cNvPr id="13" name="图片 12" descr="微信图片_20170404072249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72330" y="5072074"/>
            <a:ext cx="1440000" cy="1080000"/>
          </a:xfrm>
          <a:prstGeom prst="rect">
            <a:avLst/>
          </a:prstGeom>
        </p:spPr>
      </p:pic>
      <p:sp>
        <p:nvSpPr>
          <p:cNvPr id="14" name="Rectangle 6"/>
          <p:cNvSpPr/>
          <p:nvPr/>
        </p:nvSpPr>
        <p:spPr>
          <a:xfrm>
            <a:off x="4071934" y="4572008"/>
            <a:ext cx="1714512" cy="14773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285750" lvl="0" indent="-285750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专业的培训</a:t>
            </a:r>
            <a:endParaRPr lang="en-US" altLang="zh-CN" sz="16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认真地学习</a:t>
            </a:r>
            <a:endParaRPr lang="en-US" altLang="zh-CN" sz="16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上线运行效果佳！</a:t>
            </a:r>
            <a:endParaRPr lang="en-US" altLang="zh-CN" sz="16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16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306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EAC7FCE2-E169-4711-A25A-45AC83F9183E}" type="slidenum">
              <a:rPr lang="zh-CN" altLang="en-US">
                <a:latin typeface="Arial" panose="020B0604020202020204" pitchFamily="34" charset="0"/>
              </a:rPr>
              <a:pPr/>
              <a:t>8</a:t>
            </a:fld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1267" name="标题 16"/>
          <p:cNvSpPr>
            <a:spLocks noGrp="1"/>
          </p:cNvSpPr>
          <p:nvPr>
            <p:ph type="title"/>
          </p:nvPr>
        </p:nvSpPr>
        <p:spPr bwMode="auto">
          <a:xfrm>
            <a:off x="927100" y="544513"/>
            <a:ext cx="8050213" cy="4365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2800" dirty="0"/>
              <a:t>仓库管理项目进展</a:t>
            </a:r>
            <a:endParaRPr lang="zh-CN" altLang="en-US" sz="2800" dirty="0" smtClean="0"/>
          </a:p>
        </p:txBody>
      </p:sp>
      <p:sp>
        <p:nvSpPr>
          <p:cNvPr id="18" name="矩形 10"/>
          <p:cNvSpPr/>
          <p:nvPr/>
        </p:nvSpPr>
        <p:spPr bwMode="auto">
          <a:xfrm>
            <a:off x="833438" y="1428750"/>
            <a:ext cx="2809875" cy="357188"/>
          </a:xfrm>
          <a:prstGeom prst="rect">
            <a:avLst/>
          </a:prstGeom>
          <a:gradFill rotWithShape="0">
            <a:gsLst>
              <a:gs pos="0">
                <a:srgbClr val="4F81BD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4F81BD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4F81BD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8890" tIns="8890" rIns="8890" bIns="8890" anchor="ctr"/>
          <a:lstStyle>
            <a:lvl1pPr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行动计划 </a:t>
            </a:r>
            <a:r>
              <a:rPr lang="en-US" altLang="zh-CN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Action Plan</a:t>
            </a:r>
            <a:endParaRPr lang="en-US" altLang="zh-CN" sz="18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矩形 10"/>
          <p:cNvSpPr/>
          <p:nvPr/>
        </p:nvSpPr>
        <p:spPr bwMode="auto">
          <a:xfrm>
            <a:off x="3786188" y="1428750"/>
            <a:ext cx="4929187" cy="357188"/>
          </a:xfrm>
          <a:prstGeom prst="rect">
            <a:avLst/>
          </a:prstGeom>
          <a:gradFill rotWithShape="0">
            <a:gsLst>
              <a:gs pos="0">
                <a:srgbClr val="4F81BD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4F81BD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4F81BD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8890" tIns="8890" rIns="8890" bIns="8890" anchor="ctr"/>
          <a:lstStyle>
            <a:lvl1pPr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成果 </a:t>
            </a:r>
            <a:r>
              <a:rPr lang="en-US" altLang="zh-CN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Achievements</a:t>
            </a:r>
            <a:endParaRPr lang="en-US" altLang="zh-CN" sz="18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785813" y="1928813"/>
            <a:ext cx="2857500" cy="4357687"/>
          </a:xfrm>
          <a:prstGeom prst="rect">
            <a:avLst/>
          </a:prstGeom>
          <a:noFill/>
          <a:ln w="6350" algn="ctr">
            <a:solidFill>
              <a:schemeClr val="accent1"/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kern="0" dirty="0">
              <a:solidFill>
                <a:srgbClr val="FFFFFF"/>
              </a:solidFill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3786188" y="1928813"/>
            <a:ext cx="4929187" cy="4357687"/>
          </a:xfrm>
          <a:prstGeom prst="rect">
            <a:avLst/>
          </a:prstGeom>
          <a:noFill/>
          <a:ln w="6350" algn="ctr">
            <a:solidFill>
              <a:schemeClr val="accent1"/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kern="0" dirty="0">
              <a:solidFill>
                <a:srgbClr val="FFFFFF"/>
              </a:solidFill>
            </a:endParaRPr>
          </a:p>
        </p:txBody>
      </p:sp>
      <p:sp>
        <p:nvSpPr>
          <p:cNvPr id="24" name="Rectangle 6"/>
          <p:cNvSpPr/>
          <p:nvPr/>
        </p:nvSpPr>
        <p:spPr>
          <a:xfrm>
            <a:off x="857250" y="2071688"/>
            <a:ext cx="2786063" cy="22159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系统蓝图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硬件测试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系统测试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人员培训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接口测试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服务器更换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27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938" y="2214563"/>
            <a:ext cx="3841750" cy="216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7" r="10745" b="27238"/>
          <a:stretch>
            <a:fillRect/>
          </a:stretch>
        </p:blipFill>
        <p:spPr bwMode="auto">
          <a:xfrm>
            <a:off x="4071938" y="4572000"/>
            <a:ext cx="3429000" cy="150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5" name="TextBox 13"/>
          <p:cNvSpPr txBox="1">
            <a:spLocks noChangeArrowheads="1"/>
          </p:cNvSpPr>
          <p:nvPr/>
        </p:nvSpPr>
        <p:spPr bwMode="auto">
          <a:xfrm>
            <a:off x="7572375" y="4572000"/>
            <a:ext cx="1143000" cy="1477963"/>
          </a:xfrm>
          <a:prstGeom prst="rect">
            <a:avLst/>
          </a:prstGeom>
          <a:solidFill>
            <a:schemeClr val="bg1"/>
          </a:solidFill>
          <a:ln w="28575">
            <a:solidFill>
              <a:srgbClr val="000066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/>
              <a:t>完整追溯链，可查询到仓库出入库信息。</a:t>
            </a:r>
          </a:p>
        </p:txBody>
      </p:sp>
    </p:spTree>
    <p:extLst>
      <p:ext uri="{BB962C8B-B14F-4D97-AF65-F5344CB8AC3E}">
        <p14:creationId xmlns:p14="http://schemas.microsoft.com/office/powerpoint/2010/main" val="126198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212" y="1166631"/>
            <a:ext cx="8376263" cy="369332"/>
          </a:xfrm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ts val="3300"/>
              </a:lnSpc>
              <a:spcAft>
                <a:spcPct val="0"/>
              </a:spcAft>
            </a:pPr>
            <a:r>
              <a:rPr lang="zh-CN" altLang="en-US" dirty="0">
                <a:solidFill>
                  <a:schemeClr val="tx1"/>
                </a:solidFill>
                <a:latin typeface="Futura Bk" pitchFamily="34" charset="0"/>
              </a:rPr>
              <a:t>汇报</a:t>
            </a:r>
            <a:r>
              <a:rPr lang="zh-CN" altLang="en-US" dirty="0">
                <a:latin typeface="Futura Bk" pitchFamily="34" charset="0"/>
              </a:rPr>
              <a:t>主</a:t>
            </a:r>
            <a:r>
              <a:rPr lang="zh-CN" altLang="en-US" dirty="0">
                <a:solidFill>
                  <a:schemeClr val="tx1"/>
                </a:solidFill>
                <a:latin typeface="Futura Bk" pitchFamily="34" charset="0"/>
              </a:rPr>
              <a:t>提纲</a:t>
            </a:r>
            <a:endParaRPr lang="en-US" altLang="en-US" dirty="0">
              <a:solidFill>
                <a:schemeClr val="tx1"/>
              </a:solidFill>
              <a:latin typeface="Futura Bk" pitchFamily="34" charset="0"/>
              <a:ea typeface="微软雅黑" pitchFamily="34" charset="-122"/>
            </a:endParaRPr>
          </a:p>
        </p:txBody>
      </p:sp>
      <p:sp>
        <p:nvSpPr>
          <p:cNvPr id="29" name="Striped Right Arrow 62"/>
          <p:cNvSpPr/>
          <p:nvPr/>
        </p:nvSpPr>
        <p:spPr>
          <a:xfrm>
            <a:off x="362669" y="2357118"/>
            <a:ext cx="385971" cy="439238"/>
          </a:xfrm>
          <a:prstGeom prst="striped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微软雅黑" pitchFamily="34" charset="-122"/>
            </a:endParaRP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47166" y="1833646"/>
            <a:ext cx="2476308" cy="209766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4" name="Gruppieren 54"/>
          <p:cNvGrpSpPr/>
          <p:nvPr/>
        </p:nvGrpSpPr>
        <p:grpSpPr>
          <a:xfrm>
            <a:off x="840631" y="1765643"/>
            <a:ext cx="5082111" cy="482799"/>
            <a:chOff x="469733" y="1812921"/>
            <a:chExt cx="8204367" cy="615176"/>
          </a:xfr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5" name="Parallelogram 46"/>
            <p:cNvSpPr/>
            <p:nvPr/>
          </p:nvSpPr>
          <p:spPr>
            <a:xfrm>
              <a:off x="701041" y="1822451"/>
              <a:ext cx="7973059" cy="542871"/>
            </a:xfrm>
            <a:prstGeom prst="parallelogram">
              <a:avLst>
                <a:gd name="adj" fmla="val 23905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rgbClr val="0098F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5000"/>
                </a:lnSpc>
                <a:defRPr/>
              </a:pPr>
              <a:endParaRPr lang="en-US" sz="2000" b="1" dirty="0">
                <a:latin typeface="微软雅黑" pitchFamily="34" charset="-122"/>
              </a:endParaRPr>
            </a:p>
          </p:txBody>
        </p:sp>
        <p:sp>
          <p:nvSpPr>
            <p:cNvPr id="66" name="Freihandform 56"/>
            <p:cNvSpPr/>
            <p:nvPr/>
          </p:nvSpPr>
          <p:spPr>
            <a:xfrm>
              <a:off x="469733" y="1812921"/>
              <a:ext cx="500812" cy="552402"/>
            </a:xfrm>
            <a:custGeom>
              <a:avLst/>
              <a:gdLst>
                <a:gd name="connsiteX0" fmla="*/ 0 w 6248400"/>
                <a:gd name="connsiteY0" fmla="*/ 0 h 6868886"/>
                <a:gd name="connsiteX1" fmla="*/ 6248400 w 6248400"/>
                <a:gd name="connsiteY1" fmla="*/ 10886 h 6868886"/>
                <a:gd name="connsiteX2" fmla="*/ 4615543 w 6248400"/>
                <a:gd name="connsiteY2" fmla="*/ 6868886 h 6868886"/>
                <a:gd name="connsiteX3" fmla="*/ 21772 w 6248400"/>
                <a:gd name="connsiteY3" fmla="*/ 6868886 h 6868886"/>
                <a:gd name="connsiteX4" fmla="*/ 0 w 6248400"/>
                <a:gd name="connsiteY4" fmla="*/ 0 h 6868886"/>
                <a:gd name="connsiteX0" fmla="*/ 0 w 13238706"/>
                <a:gd name="connsiteY0" fmla="*/ 0 h 6868886"/>
                <a:gd name="connsiteX1" fmla="*/ 13238706 w 13238706"/>
                <a:gd name="connsiteY1" fmla="*/ 10886 h 6868886"/>
                <a:gd name="connsiteX2" fmla="*/ 11605849 w 13238706"/>
                <a:gd name="connsiteY2" fmla="*/ 6868886 h 6868886"/>
                <a:gd name="connsiteX3" fmla="*/ 7012078 w 13238706"/>
                <a:gd name="connsiteY3" fmla="*/ 6868886 h 6868886"/>
                <a:gd name="connsiteX4" fmla="*/ 0 w 13238706"/>
                <a:gd name="connsiteY4" fmla="*/ 0 h 6868886"/>
                <a:gd name="connsiteX0" fmla="*/ 3630 w 13242336"/>
                <a:gd name="connsiteY0" fmla="*/ 0 h 6868886"/>
                <a:gd name="connsiteX1" fmla="*/ 13242336 w 13242336"/>
                <a:gd name="connsiteY1" fmla="*/ 10886 h 6868886"/>
                <a:gd name="connsiteX2" fmla="*/ 11609479 w 13242336"/>
                <a:gd name="connsiteY2" fmla="*/ 6868886 h 6868886"/>
                <a:gd name="connsiteX3" fmla="*/ 3630 w 13242336"/>
                <a:gd name="connsiteY3" fmla="*/ 6868886 h 6868886"/>
                <a:gd name="connsiteX4" fmla="*/ 3630 w 13242336"/>
                <a:gd name="connsiteY4" fmla="*/ 0 h 6868886"/>
                <a:gd name="connsiteX0" fmla="*/ 0 w 15908085"/>
                <a:gd name="connsiteY0" fmla="*/ 66454 h 6858002"/>
                <a:gd name="connsiteX1" fmla="*/ 15908085 w 15908085"/>
                <a:gd name="connsiteY1" fmla="*/ 2 h 6858002"/>
                <a:gd name="connsiteX2" fmla="*/ 14275228 w 15908085"/>
                <a:gd name="connsiteY2" fmla="*/ 6858002 h 6858002"/>
                <a:gd name="connsiteX3" fmla="*/ 2669379 w 15908085"/>
                <a:gd name="connsiteY3" fmla="*/ 6858002 h 6858002"/>
                <a:gd name="connsiteX4" fmla="*/ 0 w 15908085"/>
                <a:gd name="connsiteY4" fmla="*/ 66454 h 6858002"/>
                <a:gd name="connsiteX0" fmla="*/ 3630 w 15911715"/>
                <a:gd name="connsiteY0" fmla="*/ 66454 h 6858002"/>
                <a:gd name="connsiteX1" fmla="*/ 15911715 w 15911715"/>
                <a:gd name="connsiteY1" fmla="*/ 2 h 6858002"/>
                <a:gd name="connsiteX2" fmla="*/ 14278858 w 15911715"/>
                <a:gd name="connsiteY2" fmla="*/ 6858002 h 6858002"/>
                <a:gd name="connsiteX3" fmla="*/ 3630 w 15911715"/>
                <a:gd name="connsiteY3" fmla="*/ 6858002 h 6858002"/>
                <a:gd name="connsiteX4" fmla="*/ 3630 w 15911715"/>
                <a:gd name="connsiteY4" fmla="*/ 66454 h 6858002"/>
                <a:gd name="connsiteX0" fmla="*/ 3630 w 15911715"/>
                <a:gd name="connsiteY0" fmla="*/ 0 h 6868886"/>
                <a:gd name="connsiteX1" fmla="*/ 15911715 w 15911715"/>
                <a:gd name="connsiteY1" fmla="*/ 10886 h 6868886"/>
                <a:gd name="connsiteX2" fmla="*/ 14278858 w 15911715"/>
                <a:gd name="connsiteY2" fmla="*/ 6868886 h 6868886"/>
                <a:gd name="connsiteX3" fmla="*/ 3630 w 15911715"/>
                <a:gd name="connsiteY3" fmla="*/ 6868886 h 6868886"/>
                <a:gd name="connsiteX4" fmla="*/ 3630 w 15911715"/>
                <a:gd name="connsiteY4" fmla="*/ 0 h 6868886"/>
                <a:gd name="connsiteX0" fmla="*/ 3630 w 15911715"/>
                <a:gd name="connsiteY0" fmla="*/ 0 h 6868886"/>
                <a:gd name="connsiteX1" fmla="*/ 15911715 w 15911715"/>
                <a:gd name="connsiteY1" fmla="*/ 10886 h 6868886"/>
                <a:gd name="connsiteX2" fmla="*/ 14934774 w 15911715"/>
                <a:gd name="connsiteY2" fmla="*/ 3807950 h 6868886"/>
                <a:gd name="connsiteX3" fmla="*/ 3630 w 15911715"/>
                <a:gd name="connsiteY3" fmla="*/ 6868886 h 6868886"/>
                <a:gd name="connsiteX4" fmla="*/ 3630 w 15911715"/>
                <a:gd name="connsiteY4" fmla="*/ 0 h 6868886"/>
                <a:gd name="connsiteX0" fmla="*/ 7257 w 15915342"/>
                <a:gd name="connsiteY0" fmla="*/ 0 h 3807950"/>
                <a:gd name="connsiteX1" fmla="*/ 15915342 w 15915342"/>
                <a:gd name="connsiteY1" fmla="*/ 10886 h 3807950"/>
                <a:gd name="connsiteX2" fmla="*/ 14938401 w 15915342"/>
                <a:gd name="connsiteY2" fmla="*/ 3807950 h 3807950"/>
                <a:gd name="connsiteX3" fmla="*/ 3627 w 15915342"/>
                <a:gd name="connsiteY3" fmla="*/ 3807950 h 3807950"/>
                <a:gd name="connsiteX4" fmla="*/ 7257 w 15915342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4938401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19257771"/>
                <a:gd name="connsiteY0" fmla="*/ 0 h 3807950"/>
                <a:gd name="connsiteX1" fmla="*/ 19257771 w 19257771"/>
                <a:gd name="connsiteY1" fmla="*/ 0 h 3807950"/>
                <a:gd name="connsiteX2" fmla="*/ 15915316 w 19257771"/>
                <a:gd name="connsiteY2" fmla="*/ 3807950 h 3807950"/>
                <a:gd name="connsiteX3" fmla="*/ 3627 w 19257771"/>
                <a:gd name="connsiteY3" fmla="*/ 3807950 h 3807950"/>
                <a:gd name="connsiteX4" fmla="*/ 7257 w 19257771"/>
                <a:gd name="connsiteY4" fmla="*/ 0 h 3807950"/>
                <a:gd name="connsiteX0" fmla="*/ 7257 w 19257771"/>
                <a:gd name="connsiteY0" fmla="*/ 0 h 3807950"/>
                <a:gd name="connsiteX1" fmla="*/ 19257771 w 19257771"/>
                <a:gd name="connsiteY1" fmla="*/ 0 h 3807950"/>
                <a:gd name="connsiteX2" fmla="*/ 15915316 w 19257771"/>
                <a:gd name="connsiteY2" fmla="*/ 3807950 h 3807950"/>
                <a:gd name="connsiteX3" fmla="*/ 3627 w 19257771"/>
                <a:gd name="connsiteY3" fmla="*/ 3807950 h 3807950"/>
                <a:gd name="connsiteX4" fmla="*/ 7257 w 19257771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7965829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0 h 3807950"/>
                <a:gd name="connsiteX2" fmla="*/ 17965829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0 h 3807950"/>
                <a:gd name="connsiteX2" fmla="*/ 18770327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557741"/>
                <a:gd name="connsiteY0" fmla="*/ 0 h 3807950"/>
                <a:gd name="connsiteX1" fmla="*/ 20557741 w 20557741"/>
                <a:gd name="connsiteY1" fmla="*/ 0 h 3807950"/>
                <a:gd name="connsiteX2" fmla="*/ 18770327 w 20557741"/>
                <a:gd name="connsiteY2" fmla="*/ 3807950 h 3807950"/>
                <a:gd name="connsiteX3" fmla="*/ 3627 w 20557741"/>
                <a:gd name="connsiteY3" fmla="*/ 3807950 h 3807950"/>
                <a:gd name="connsiteX4" fmla="*/ 7257 w 20557741"/>
                <a:gd name="connsiteY4" fmla="*/ 0 h 3807950"/>
                <a:gd name="connsiteX0" fmla="*/ 7257 w 24234379"/>
                <a:gd name="connsiteY0" fmla="*/ 0 h 3807950"/>
                <a:gd name="connsiteX1" fmla="*/ 24234379 w 24234379"/>
                <a:gd name="connsiteY1" fmla="*/ 0 h 3807950"/>
                <a:gd name="connsiteX2" fmla="*/ 18770327 w 24234379"/>
                <a:gd name="connsiteY2" fmla="*/ 3807950 h 3807950"/>
                <a:gd name="connsiteX3" fmla="*/ 3627 w 24234379"/>
                <a:gd name="connsiteY3" fmla="*/ 3807950 h 3807950"/>
                <a:gd name="connsiteX4" fmla="*/ 7257 w 24234379"/>
                <a:gd name="connsiteY4" fmla="*/ 0 h 3807950"/>
                <a:gd name="connsiteX0" fmla="*/ 7257 w 36437329"/>
                <a:gd name="connsiteY0" fmla="*/ 3 h 3807953"/>
                <a:gd name="connsiteX1" fmla="*/ 36437329 w 36437329"/>
                <a:gd name="connsiteY1" fmla="*/ 0 h 3807953"/>
                <a:gd name="connsiteX2" fmla="*/ 18770327 w 36437329"/>
                <a:gd name="connsiteY2" fmla="*/ 3807953 h 3807953"/>
                <a:gd name="connsiteX3" fmla="*/ 3627 w 36437329"/>
                <a:gd name="connsiteY3" fmla="*/ 3807953 h 3807953"/>
                <a:gd name="connsiteX4" fmla="*/ 7257 w 36437329"/>
                <a:gd name="connsiteY4" fmla="*/ 3 h 3807953"/>
                <a:gd name="connsiteX0" fmla="*/ 7257 w 36437329"/>
                <a:gd name="connsiteY0" fmla="*/ 3 h 3807953"/>
                <a:gd name="connsiteX1" fmla="*/ 36437329 w 36437329"/>
                <a:gd name="connsiteY1" fmla="*/ 0 h 3807953"/>
                <a:gd name="connsiteX2" fmla="*/ 24223039 w 36437329"/>
                <a:gd name="connsiteY2" fmla="*/ 3807953 h 3807953"/>
                <a:gd name="connsiteX3" fmla="*/ 3627 w 36437329"/>
                <a:gd name="connsiteY3" fmla="*/ 3807953 h 3807953"/>
                <a:gd name="connsiteX4" fmla="*/ 7257 w 36437329"/>
                <a:gd name="connsiteY4" fmla="*/ 3 h 3807953"/>
                <a:gd name="connsiteX0" fmla="*/ 7257 w 39547839"/>
                <a:gd name="connsiteY0" fmla="*/ 3 h 3807953"/>
                <a:gd name="connsiteX1" fmla="*/ 39547839 w 39547839"/>
                <a:gd name="connsiteY1" fmla="*/ 0 h 3807953"/>
                <a:gd name="connsiteX2" fmla="*/ 24223039 w 39547839"/>
                <a:gd name="connsiteY2" fmla="*/ 3807953 h 3807953"/>
                <a:gd name="connsiteX3" fmla="*/ 3627 w 39547839"/>
                <a:gd name="connsiteY3" fmla="*/ 3807953 h 3807953"/>
                <a:gd name="connsiteX4" fmla="*/ 7257 w 39547839"/>
                <a:gd name="connsiteY4" fmla="*/ 3 h 3807953"/>
                <a:gd name="connsiteX0" fmla="*/ 7257 w 34705241"/>
                <a:gd name="connsiteY0" fmla="*/ 3 h 3807953"/>
                <a:gd name="connsiteX1" fmla="*/ 34705241 w 34705241"/>
                <a:gd name="connsiteY1" fmla="*/ 0 h 3807953"/>
                <a:gd name="connsiteX2" fmla="*/ 24223039 w 34705241"/>
                <a:gd name="connsiteY2" fmla="*/ 3807953 h 3807953"/>
                <a:gd name="connsiteX3" fmla="*/ 3627 w 34705241"/>
                <a:gd name="connsiteY3" fmla="*/ 3807953 h 3807953"/>
                <a:gd name="connsiteX4" fmla="*/ 7257 w 34705241"/>
                <a:gd name="connsiteY4" fmla="*/ 3 h 3807953"/>
                <a:gd name="connsiteX0" fmla="*/ 7257 w 24223039"/>
                <a:gd name="connsiteY0" fmla="*/ 9695 h 3817645"/>
                <a:gd name="connsiteX1" fmla="*/ 20231161 w 24223039"/>
                <a:gd name="connsiteY1" fmla="*/ 0 h 3817645"/>
                <a:gd name="connsiteX2" fmla="*/ 24223039 w 24223039"/>
                <a:gd name="connsiteY2" fmla="*/ 3817645 h 3817645"/>
                <a:gd name="connsiteX3" fmla="*/ 3627 w 24223039"/>
                <a:gd name="connsiteY3" fmla="*/ 3817645 h 3817645"/>
                <a:gd name="connsiteX4" fmla="*/ 7257 w 24223039"/>
                <a:gd name="connsiteY4" fmla="*/ 9695 h 3817645"/>
                <a:gd name="connsiteX0" fmla="*/ 7257 w 28356173"/>
                <a:gd name="connsiteY0" fmla="*/ 3 h 3807953"/>
                <a:gd name="connsiteX1" fmla="*/ 28356173 w 28356173"/>
                <a:gd name="connsiteY1" fmla="*/ 0 h 3807953"/>
                <a:gd name="connsiteX2" fmla="*/ 24223039 w 28356173"/>
                <a:gd name="connsiteY2" fmla="*/ 3807953 h 3807953"/>
                <a:gd name="connsiteX3" fmla="*/ 3627 w 28356173"/>
                <a:gd name="connsiteY3" fmla="*/ 3807953 h 3807953"/>
                <a:gd name="connsiteX4" fmla="*/ 7257 w 28356173"/>
                <a:gd name="connsiteY4" fmla="*/ 3 h 3807953"/>
                <a:gd name="connsiteX0" fmla="*/ 14178065 w 28356173"/>
                <a:gd name="connsiteY0" fmla="*/ 0 h 3807962"/>
                <a:gd name="connsiteX1" fmla="*/ 28356173 w 28356173"/>
                <a:gd name="connsiteY1" fmla="*/ 9 h 3807962"/>
                <a:gd name="connsiteX2" fmla="*/ 24223039 w 28356173"/>
                <a:gd name="connsiteY2" fmla="*/ 3807962 h 3807962"/>
                <a:gd name="connsiteX3" fmla="*/ 3627 w 28356173"/>
                <a:gd name="connsiteY3" fmla="*/ 3807962 h 3807962"/>
                <a:gd name="connsiteX4" fmla="*/ 14178065 w 28356173"/>
                <a:gd name="connsiteY4" fmla="*/ 0 h 3807962"/>
                <a:gd name="connsiteX0" fmla="*/ 3619 w 14181727"/>
                <a:gd name="connsiteY0" fmla="*/ 0 h 3807962"/>
                <a:gd name="connsiteX1" fmla="*/ 14181727 w 14181727"/>
                <a:gd name="connsiteY1" fmla="*/ 9 h 3807962"/>
                <a:gd name="connsiteX2" fmla="*/ 10048593 w 14181727"/>
                <a:gd name="connsiteY2" fmla="*/ 3807962 h 3807962"/>
                <a:gd name="connsiteX3" fmla="*/ 3619 w 14181727"/>
                <a:gd name="connsiteY3" fmla="*/ 3607974 h 3807962"/>
                <a:gd name="connsiteX4" fmla="*/ 3619 w 14181727"/>
                <a:gd name="connsiteY4" fmla="*/ 0 h 3807962"/>
                <a:gd name="connsiteX0" fmla="*/ 7238 w 14185346"/>
                <a:gd name="connsiteY0" fmla="*/ 0 h 3807962"/>
                <a:gd name="connsiteX1" fmla="*/ 14185346 w 14185346"/>
                <a:gd name="connsiteY1" fmla="*/ 9 h 3807962"/>
                <a:gd name="connsiteX2" fmla="*/ 10052212 w 14185346"/>
                <a:gd name="connsiteY2" fmla="*/ 3807962 h 3807962"/>
                <a:gd name="connsiteX3" fmla="*/ 3619 w 14185346"/>
                <a:gd name="connsiteY3" fmla="*/ 3807962 h 3807962"/>
                <a:gd name="connsiteX4" fmla="*/ 7238 w 14185346"/>
                <a:gd name="connsiteY4" fmla="*/ 0 h 380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5346" h="3807962">
                  <a:moveTo>
                    <a:pt x="7238" y="0"/>
                  </a:moveTo>
                  <a:lnTo>
                    <a:pt x="14185346" y="9"/>
                  </a:lnTo>
                  <a:lnTo>
                    <a:pt x="10052212" y="3807962"/>
                  </a:lnTo>
                  <a:lnTo>
                    <a:pt x="3619" y="3807962"/>
                  </a:lnTo>
                  <a:cubicBezTo>
                    <a:pt x="-10" y="1518333"/>
                    <a:pt x="21753" y="2289629"/>
                    <a:pt x="723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A4E6"/>
                </a:gs>
                <a:gs pos="100000">
                  <a:srgbClr val="1742DB"/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91440" tIns="45720" rtlCol="0" anchor="ctr"/>
            <a:lstStyle/>
            <a:p>
              <a:pPr algn="ctr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b="1" kern="0" dirty="0">
                  <a:solidFill>
                    <a:prstClr val="white"/>
                  </a:solidFill>
                  <a:latin typeface="Futura Bk"/>
                </a:rPr>
                <a:t>1</a:t>
              </a:r>
            </a:p>
          </p:txBody>
        </p:sp>
        <p:sp>
          <p:nvSpPr>
            <p:cNvPr id="67" name="TextBox 33"/>
            <p:cNvSpPr txBox="1"/>
            <p:nvPr/>
          </p:nvSpPr>
          <p:spPr>
            <a:xfrm>
              <a:off x="975361" y="1822453"/>
              <a:ext cx="7501889" cy="60564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514350" indent="-514350">
                <a:lnSpc>
                  <a:spcPct val="120000"/>
                </a:lnSpc>
              </a:pPr>
              <a:r>
                <a:rPr lang="zh-CN" altLang="en-US" sz="2000" dirty="0" smtClean="0">
                  <a:latin typeface="Arial" pitchFamily="34" charset="0"/>
                  <a:ea typeface="微软雅黑" pitchFamily="34" charset="-122"/>
                </a:rPr>
                <a:t>项目进展</a:t>
              </a:r>
              <a:endParaRPr lang="zh-CN" altLang="en-US" sz="2000" dirty="0">
                <a:latin typeface="Arial" pitchFamily="34" charset="0"/>
                <a:ea typeface="微软雅黑" pitchFamily="34" charset="-122"/>
              </a:endParaRPr>
            </a:p>
          </p:txBody>
        </p:sp>
      </p:grpSp>
      <p:grpSp>
        <p:nvGrpSpPr>
          <p:cNvPr id="68" name="Gruppieren 54"/>
          <p:cNvGrpSpPr/>
          <p:nvPr/>
        </p:nvGrpSpPr>
        <p:grpSpPr>
          <a:xfrm>
            <a:off x="840637" y="2956070"/>
            <a:ext cx="5082111" cy="482798"/>
            <a:chOff x="469733" y="1812921"/>
            <a:chExt cx="8204367" cy="615176"/>
          </a:xfr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9" name="Parallelogram 50"/>
            <p:cNvSpPr/>
            <p:nvPr/>
          </p:nvSpPr>
          <p:spPr>
            <a:xfrm>
              <a:off x="701041" y="1822451"/>
              <a:ext cx="7973059" cy="542871"/>
            </a:xfrm>
            <a:prstGeom prst="parallelogram">
              <a:avLst>
                <a:gd name="adj" fmla="val 23905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rgbClr val="0098F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5000"/>
                </a:lnSpc>
                <a:defRPr/>
              </a:pPr>
              <a:endParaRPr lang="en-US" sz="2000" b="1" dirty="0">
                <a:latin typeface="微软雅黑" pitchFamily="34" charset="-122"/>
              </a:endParaRPr>
            </a:p>
          </p:txBody>
        </p:sp>
        <p:sp>
          <p:nvSpPr>
            <p:cNvPr id="70" name="Freihandform 56"/>
            <p:cNvSpPr/>
            <p:nvPr/>
          </p:nvSpPr>
          <p:spPr>
            <a:xfrm>
              <a:off x="469733" y="1812921"/>
              <a:ext cx="500812" cy="552402"/>
            </a:xfrm>
            <a:custGeom>
              <a:avLst/>
              <a:gdLst>
                <a:gd name="connsiteX0" fmla="*/ 0 w 6248400"/>
                <a:gd name="connsiteY0" fmla="*/ 0 h 6868886"/>
                <a:gd name="connsiteX1" fmla="*/ 6248400 w 6248400"/>
                <a:gd name="connsiteY1" fmla="*/ 10886 h 6868886"/>
                <a:gd name="connsiteX2" fmla="*/ 4615543 w 6248400"/>
                <a:gd name="connsiteY2" fmla="*/ 6868886 h 6868886"/>
                <a:gd name="connsiteX3" fmla="*/ 21772 w 6248400"/>
                <a:gd name="connsiteY3" fmla="*/ 6868886 h 6868886"/>
                <a:gd name="connsiteX4" fmla="*/ 0 w 6248400"/>
                <a:gd name="connsiteY4" fmla="*/ 0 h 6868886"/>
                <a:gd name="connsiteX0" fmla="*/ 0 w 13238706"/>
                <a:gd name="connsiteY0" fmla="*/ 0 h 6868886"/>
                <a:gd name="connsiteX1" fmla="*/ 13238706 w 13238706"/>
                <a:gd name="connsiteY1" fmla="*/ 10886 h 6868886"/>
                <a:gd name="connsiteX2" fmla="*/ 11605849 w 13238706"/>
                <a:gd name="connsiteY2" fmla="*/ 6868886 h 6868886"/>
                <a:gd name="connsiteX3" fmla="*/ 7012078 w 13238706"/>
                <a:gd name="connsiteY3" fmla="*/ 6868886 h 6868886"/>
                <a:gd name="connsiteX4" fmla="*/ 0 w 13238706"/>
                <a:gd name="connsiteY4" fmla="*/ 0 h 6868886"/>
                <a:gd name="connsiteX0" fmla="*/ 3630 w 13242336"/>
                <a:gd name="connsiteY0" fmla="*/ 0 h 6868886"/>
                <a:gd name="connsiteX1" fmla="*/ 13242336 w 13242336"/>
                <a:gd name="connsiteY1" fmla="*/ 10886 h 6868886"/>
                <a:gd name="connsiteX2" fmla="*/ 11609479 w 13242336"/>
                <a:gd name="connsiteY2" fmla="*/ 6868886 h 6868886"/>
                <a:gd name="connsiteX3" fmla="*/ 3630 w 13242336"/>
                <a:gd name="connsiteY3" fmla="*/ 6868886 h 6868886"/>
                <a:gd name="connsiteX4" fmla="*/ 3630 w 13242336"/>
                <a:gd name="connsiteY4" fmla="*/ 0 h 6868886"/>
                <a:gd name="connsiteX0" fmla="*/ 0 w 15908085"/>
                <a:gd name="connsiteY0" fmla="*/ 66454 h 6858002"/>
                <a:gd name="connsiteX1" fmla="*/ 15908085 w 15908085"/>
                <a:gd name="connsiteY1" fmla="*/ 2 h 6858002"/>
                <a:gd name="connsiteX2" fmla="*/ 14275228 w 15908085"/>
                <a:gd name="connsiteY2" fmla="*/ 6858002 h 6858002"/>
                <a:gd name="connsiteX3" fmla="*/ 2669379 w 15908085"/>
                <a:gd name="connsiteY3" fmla="*/ 6858002 h 6858002"/>
                <a:gd name="connsiteX4" fmla="*/ 0 w 15908085"/>
                <a:gd name="connsiteY4" fmla="*/ 66454 h 6858002"/>
                <a:gd name="connsiteX0" fmla="*/ 3630 w 15911715"/>
                <a:gd name="connsiteY0" fmla="*/ 66454 h 6858002"/>
                <a:gd name="connsiteX1" fmla="*/ 15911715 w 15911715"/>
                <a:gd name="connsiteY1" fmla="*/ 2 h 6858002"/>
                <a:gd name="connsiteX2" fmla="*/ 14278858 w 15911715"/>
                <a:gd name="connsiteY2" fmla="*/ 6858002 h 6858002"/>
                <a:gd name="connsiteX3" fmla="*/ 3630 w 15911715"/>
                <a:gd name="connsiteY3" fmla="*/ 6858002 h 6858002"/>
                <a:gd name="connsiteX4" fmla="*/ 3630 w 15911715"/>
                <a:gd name="connsiteY4" fmla="*/ 66454 h 6858002"/>
                <a:gd name="connsiteX0" fmla="*/ 3630 w 15911715"/>
                <a:gd name="connsiteY0" fmla="*/ 0 h 6868886"/>
                <a:gd name="connsiteX1" fmla="*/ 15911715 w 15911715"/>
                <a:gd name="connsiteY1" fmla="*/ 10886 h 6868886"/>
                <a:gd name="connsiteX2" fmla="*/ 14278858 w 15911715"/>
                <a:gd name="connsiteY2" fmla="*/ 6868886 h 6868886"/>
                <a:gd name="connsiteX3" fmla="*/ 3630 w 15911715"/>
                <a:gd name="connsiteY3" fmla="*/ 6868886 h 6868886"/>
                <a:gd name="connsiteX4" fmla="*/ 3630 w 15911715"/>
                <a:gd name="connsiteY4" fmla="*/ 0 h 6868886"/>
                <a:gd name="connsiteX0" fmla="*/ 3630 w 15911715"/>
                <a:gd name="connsiteY0" fmla="*/ 0 h 6868886"/>
                <a:gd name="connsiteX1" fmla="*/ 15911715 w 15911715"/>
                <a:gd name="connsiteY1" fmla="*/ 10886 h 6868886"/>
                <a:gd name="connsiteX2" fmla="*/ 14934774 w 15911715"/>
                <a:gd name="connsiteY2" fmla="*/ 3807950 h 6868886"/>
                <a:gd name="connsiteX3" fmla="*/ 3630 w 15911715"/>
                <a:gd name="connsiteY3" fmla="*/ 6868886 h 6868886"/>
                <a:gd name="connsiteX4" fmla="*/ 3630 w 15911715"/>
                <a:gd name="connsiteY4" fmla="*/ 0 h 6868886"/>
                <a:gd name="connsiteX0" fmla="*/ 7257 w 15915342"/>
                <a:gd name="connsiteY0" fmla="*/ 0 h 3807950"/>
                <a:gd name="connsiteX1" fmla="*/ 15915342 w 15915342"/>
                <a:gd name="connsiteY1" fmla="*/ 10886 h 3807950"/>
                <a:gd name="connsiteX2" fmla="*/ 14938401 w 15915342"/>
                <a:gd name="connsiteY2" fmla="*/ 3807950 h 3807950"/>
                <a:gd name="connsiteX3" fmla="*/ 3627 w 15915342"/>
                <a:gd name="connsiteY3" fmla="*/ 3807950 h 3807950"/>
                <a:gd name="connsiteX4" fmla="*/ 7257 w 15915342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4938401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19257771"/>
                <a:gd name="connsiteY0" fmla="*/ 0 h 3807950"/>
                <a:gd name="connsiteX1" fmla="*/ 19257771 w 19257771"/>
                <a:gd name="connsiteY1" fmla="*/ 0 h 3807950"/>
                <a:gd name="connsiteX2" fmla="*/ 15915316 w 19257771"/>
                <a:gd name="connsiteY2" fmla="*/ 3807950 h 3807950"/>
                <a:gd name="connsiteX3" fmla="*/ 3627 w 19257771"/>
                <a:gd name="connsiteY3" fmla="*/ 3807950 h 3807950"/>
                <a:gd name="connsiteX4" fmla="*/ 7257 w 19257771"/>
                <a:gd name="connsiteY4" fmla="*/ 0 h 3807950"/>
                <a:gd name="connsiteX0" fmla="*/ 7257 w 19257771"/>
                <a:gd name="connsiteY0" fmla="*/ 0 h 3807950"/>
                <a:gd name="connsiteX1" fmla="*/ 19257771 w 19257771"/>
                <a:gd name="connsiteY1" fmla="*/ 0 h 3807950"/>
                <a:gd name="connsiteX2" fmla="*/ 15915316 w 19257771"/>
                <a:gd name="connsiteY2" fmla="*/ 3807950 h 3807950"/>
                <a:gd name="connsiteX3" fmla="*/ 3627 w 19257771"/>
                <a:gd name="connsiteY3" fmla="*/ 3807950 h 3807950"/>
                <a:gd name="connsiteX4" fmla="*/ 7257 w 19257771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7965829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0 h 3807950"/>
                <a:gd name="connsiteX2" fmla="*/ 17965829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0 h 3807950"/>
                <a:gd name="connsiteX2" fmla="*/ 18770327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557741"/>
                <a:gd name="connsiteY0" fmla="*/ 0 h 3807950"/>
                <a:gd name="connsiteX1" fmla="*/ 20557741 w 20557741"/>
                <a:gd name="connsiteY1" fmla="*/ 0 h 3807950"/>
                <a:gd name="connsiteX2" fmla="*/ 18770327 w 20557741"/>
                <a:gd name="connsiteY2" fmla="*/ 3807950 h 3807950"/>
                <a:gd name="connsiteX3" fmla="*/ 3627 w 20557741"/>
                <a:gd name="connsiteY3" fmla="*/ 3807950 h 3807950"/>
                <a:gd name="connsiteX4" fmla="*/ 7257 w 20557741"/>
                <a:gd name="connsiteY4" fmla="*/ 0 h 3807950"/>
                <a:gd name="connsiteX0" fmla="*/ 7257 w 24234379"/>
                <a:gd name="connsiteY0" fmla="*/ 0 h 3807950"/>
                <a:gd name="connsiteX1" fmla="*/ 24234379 w 24234379"/>
                <a:gd name="connsiteY1" fmla="*/ 0 h 3807950"/>
                <a:gd name="connsiteX2" fmla="*/ 18770327 w 24234379"/>
                <a:gd name="connsiteY2" fmla="*/ 3807950 h 3807950"/>
                <a:gd name="connsiteX3" fmla="*/ 3627 w 24234379"/>
                <a:gd name="connsiteY3" fmla="*/ 3807950 h 3807950"/>
                <a:gd name="connsiteX4" fmla="*/ 7257 w 24234379"/>
                <a:gd name="connsiteY4" fmla="*/ 0 h 3807950"/>
                <a:gd name="connsiteX0" fmla="*/ 7257 w 36437329"/>
                <a:gd name="connsiteY0" fmla="*/ 3 h 3807953"/>
                <a:gd name="connsiteX1" fmla="*/ 36437329 w 36437329"/>
                <a:gd name="connsiteY1" fmla="*/ 0 h 3807953"/>
                <a:gd name="connsiteX2" fmla="*/ 18770327 w 36437329"/>
                <a:gd name="connsiteY2" fmla="*/ 3807953 h 3807953"/>
                <a:gd name="connsiteX3" fmla="*/ 3627 w 36437329"/>
                <a:gd name="connsiteY3" fmla="*/ 3807953 h 3807953"/>
                <a:gd name="connsiteX4" fmla="*/ 7257 w 36437329"/>
                <a:gd name="connsiteY4" fmla="*/ 3 h 3807953"/>
                <a:gd name="connsiteX0" fmla="*/ 7257 w 36437329"/>
                <a:gd name="connsiteY0" fmla="*/ 3 h 3807953"/>
                <a:gd name="connsiteX1" fmla="*/ 36437329 w 36437329"/>
                <a:gd name="connsiteY1" fmla="*/ 0 h 3807953"/>
                <a:gd name="connsiteX2" fmla="*/ 24223039 w 36437329"/>
                <a:gd name="connsiteY2" fmla="*/ 3807953 h 3807953"/>
                <a:gd name="connsiteX3" fmla="*/ 3627 w 36437329"/>
                <a:gd name="connsiteY3" fmla="*/ 3807953 h 3807953"/>
                <a:gd name="connsiteX4" fmla="*/ 7257 w 36437329"/>
                <a:gd name="connsiteY4" fmla="*/ 3 h 3807953"/>
                <a:gd name="connsiteX0" fmla="*/ 7257 w 39547839"/>
                <a:gd name="connsiteY0" fmla="*/ 3 h 3807953"/>
                <a:gd name="connsiteX1" fmla="*/ 39547839 w 39547839"/>
                <a:gd name="connsiteY1" fmla="*/ 0 h 3807953"/>
                <a:gd name="connsiteX2" fmla="*/ 24223039 w 39547839"/>
                <a:gd name="connsiteY2" fmla="*/ 3807953 h 3807953"/>
                <a:gd name="connsiteX3" fmla="*/ 3627 w 39547839"/>
                <a:gd name="connsiteY3" fmla="*/ 3807953 h 3807953"/>
                <a:gd name="connsiteX4" fmla="*/ 7257 w 39547839"/>
                <a:gd name="connsiteY4" fmla="*/ 3 h 3807953"/>
                <a:gd name="connsiteX0" fmla="*/ 7257 w 34705241"/>
                <a:gd name="connsiteY0" fmla="*/ 3 h 3807953"/>
                <a:gd name="connsiteX1" fmla="*/ 34705241 w 34705241"/>
                <a:gd name="connsiteY1" fmla="*/ 0 h 3807953"/>
                <a:gd name="connsiteX2" fmla="*/ 24223039 w 34705241"/>
                <a:gd name="connsiteY2" fmla="*/ 3807953 h 3807953"/>
                <a:gd name="connsiteX3" fmla="*/ 3627 w 34705241"/>
                <a:gd name="connsiteY3" fmla="*/ 3807953 h 3807953"/>
                <a:gd name="connsiteX4" fmla="*/ 7257 w 34705241"/>
                <a:gd name="connsiteY4" fmla="*/ 3 h 3807953"/>
                <a:gd name="connsiteX0" fmla="*/ 7257 w 24223039"/>
                <a:gd name="connsiteY0" fmla="*/ 9695 h 3817645"/>
                <a:gd name="connsiteX1" fmla="*/ 20231161 w 24223039"/>
                <a:gd name="connsiteY1" fmla="*/ 0 h 3817645"/>
                <a:gd name="connsiteX2" fmla="*/ 24223039 w 24223039"/>
                <a:gd name="connsiteY2" fmla="*/ 3817645 h 3817645"/>
                <a:gd name="connsiteX3" fmla="*/ 3627 w 24223039"/>
                <a:gd name="connsiteY3" fmla="*/ 3817645 h 3817645"/>
                <a:gd name="connsiteX4" fmla="*/ 7257 w 24223039"/>
                <a:gd name="connsiteY4" fmla="*/ 9695 h 3817645"/>
                <a:gd name="connsiteX0" fmla="*/ 7257 w 28356173"/>
                <a:gd name="connsiteY0" fmla="*/ 3 h 3807953"/>
                <a:gd name="connsiteX1" fmla="*/ 28356173 w 28356173"/>
                <a:gd name="connsiteY1" fmla="*/ 0 h 3807953"/>
                <a:gd name="connsiteX2" fmla="*/ 24223039 w 28356173"/>
                <a:gd name="connsiteY2" fmla="*/ 3807953 h 3807953"/>
                <a:gd name="connsiteX3" fmla="*/ 3627 w 28356173"/>
                <a:gd name="connsiteY3" fmla="*/ 3807953 h 3807953"/>
                <a:gd name="connsiteX4" fmla="*/ 7257 w 28356173"/>
                <a:gd name="connsiteY4" fmla="*/ 3 h 3807953"/>
                <a:gd name="connsiteX0" fmla="*/ 14178065 w 28356173"/>
                <a:gd name="connsiteY0" fmla="*/ 0 h 3807962"/>
                <a:gd name="connsiteX1" fmla="*/ 28356173 w 28356173"/>
                <a:gd name="connsiteY1" fmla="*/ 9 h 3807962"/>
                <a:gd name="connsiteX2" fmla="*/ 24223039 w 28356173"/>
                <a:gd name="connsiteY2" fmla="*/ 3807962 h 3807962"/>
                <a:gd name="connsiteX3" fmla="*/ 3627 w 28356173"/>
                <a:gd name="connsiteY3" fmla="*/ 3807962 h 3807962"/>
                <a:gd name="connsiteX4" fmla="*/ 14178065 w 28356173"/>
                <a:gd name="connsiteY4" fmla="*/ 0 h 3807962"/>
                <a:gd name="connsiteX0" fmla="*/ 3619 w 14181727"/>
                <a:gd name="connsiteY0" fmla="*/ 0 h 3807962"/>
                <a:gd name="connsiteX1" fmla="*/ 14181727 w 14181727"/>
                <a:gd name="connsiteY1" fmla="*/ 9 h 3807962"/>
                <a:gd name="connsiteX2" fmla="*/ 10048593 w 14181727"/>
                <a:gd name="connsiteY2" fmla="*/ 3807962 h 3807962"/>
                <a:gd name="connsiteX3" fmla="*/ 3619 w 14181727"/>
                <a:gd name="connsiteY3" fmla="*/ 3607974 h 3807962"/>
                <a:gd name="connsiteX4" fmla="*/ 3619 w 14181727"/>
                <a:gd name="connsiteY4" fmla="*/ 0 h 3807962"/>
                <a:gd name="connsiteX0" fmla="*/ 7238 w 14185346"/>
                <a:gd name="connsiteY0" fmla="*/ 0 h 3807962"/>
                <a:gd name="connsiteX1" fmla="*/ 14185346 w 14185346"/>
                <a:gd name="connsiteY1" fmla="*/ 9 h 3807962"/>
                <a:gd name="connsiteX2" fmla="*/ 10052212 w 14185346"/>
                <a:gd name="connsiteY2" fmla="*/ 3807962 h 3807962"/>
                <a:gd name="connsiteX3" fmla="*/ 3619 w 14185346"/>
                <a:gd name="connsiteY3" fmla="*/ 3807962 h 3807962"/>
                <a:gd name="connsiteX4" fmla="*/ 7238 w 14185346"/>
                <a:gd name="connsiteY4" fmla="*/ 0 h 380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5346" h="3807962">
                  <a:moveTo>
                    <a:pt x="7238" y="0"/>
                  </a:moveTo>
                  <a:lnTo>
                    <a:pt x="14185346" y="9"/>
                  </a:lnTo>
                  <a:lnTo>
                    <a:pt x="10052212" y="3807962"/>
                  </a:lnTo>
                  <a:lnTo>
                    <a:pt x="3619" y="3807962"/>
                  </a:lnTo>
                  <a:cubicBezTo>
                    <a:pt x="-10" y="1518333"/>
                    <a:pt x="21753" y="2289629"/>
                    <a:pt x="723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A4E6"/>
                </a:gs>
                <a:gs pos="100000">
                  <a:srgbClr val="1742DB"/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91440" tIns="45720" rtlCol="0" anchor="ctr"/>
            <a:lstStyle/>
            <a:p>
              <a:pPr algn="ctr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b="1" kern="0" dirty="0">
                  <a:solidFill>
                    <a:prstClr val="white"/>
                  </a:solidFill>
                  <a:latin typeface="Futura Bk"/>
                </a:rPr>
                <a:t>3</a:t>
              </a:r>
            </a:p>
          </p:txBody>
        </p:sp>
        <p:sp>
          <p:nvSpPr>
            <p:cNvPr id="71" name="TextBox 33"/>
            <p:cNvSpPr txBox="1"/>
            <p:nvPr/>
          </p:nvSpPr>
          <p:spPr>
            <a:xfrm>
              <a:off x="975361" y="1822453"/>
              <a:ext cx="7501889" cy="60564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514350" indent="-514350">
                <a:lnSpc>
                  <a:spcPct val="120000"/>
                </a:lnSpc>
              </a:pPr>
              <a:r>
                <a:rPr lang="zh-CN" altLang="en-US" sz="2000" dirty="0" smtClean="0">
                  <a:latin typeface="Arial" pitchFamily="34" charset="0"/>
                  <a:ea typeface="微软雅黑" pitchFamily="34" charset="-122"/>
                </a:rPr>
                <a:t>遗留问题</a:t>
              </a:r>
              <a:endParaRPr lang="zh-CN" altLang="en-US" sz="2000" dirty="0">
                <a:latin typeface="Arial" pitchFamily="34" charset="0"/>
                <a:ea typeface="微软雅黑" pitchFamily="34" charset="-122"/>
              </a:endParaRPr>
            </a:p>
          </p:txBody>
        </p:sp>
      </p:grpSp>
      <p:grpSp>
        <p:nvGrpSpPr>
          <p:cNvPr id="80" name="Gruppieren 54"/>
          <p:cNvGrpSpPr/>
          <p:nvPr/>
        </p:nvGrpSpPr>
        <p:grpSpPr>
          <a:xfrm>
            <a:off x="840631" y="2357118"/>
            <a:ext cx="5082111" cy="482799"/>
            <a:chOff x="469733" y="1812921"/>
            <a:chExt cx="8204367" cy="615176"/>
          </a:xfr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1" name="Parallelogram 46"/>
            <p:cNvSpPr/>
            <p:nvPr/>
          </p:nvSpPr>
          <p:spPr>
            <a:xfrm>
              <a:off x="701041" y="1822451"/>
              <a:ext cx="7973059" cy="542871"/>
            </a:xfrm>
            <a:prstGeom prst="parallelogram">
              <a:avLst>
                <a:gd name="adj" fmla="val 23905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rgbClr val="0098F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5000"/>
                </a:lnSpc>
                <a:defRPr/>
              </a:pPr>
              <a:endParaRPr lang="en-US" sz="2000" b="1" dirty="0">
                <a:latin typeface="微软雅黑" pitchFamily="34" charset="-122"/>
              </a:endParaRPr>
            </a:p>
          </p:txBody>
        </p:sp>
        <p:sp>
          <p:nvSpPr>
            <p:cNvPr id="82" name="Freihandform 56"/>
            <p:cNvSpPr/>
            <p:nvPr/>
          </p:nvSpPr>
          <p:spPr>
            <a:xfrm>
              <a:off x="469733" y="1812921"/>
              <a:ext cx="500812" cy="552402"/>
            </a:xfrm>
            <a:custGeom>
              <a:avLst/>
              <a:gdLst>
                <a:gd name="connsiteX0" fmla="*/ 0 w 6248400"/>
                <a:gd name="connsiteY0" fmla="*/ 0 h 6868886"/>
                <a:gd name="connsiteX1" fmla="*/ 6248400 w 6248400"/>
                <a:gd name="connsiteY1" fmla="*/ 10886 h 6868886"/>
                <a:gd name="connsiteX2" fmla="*/ 4615543 w 6248400"/>
                <a:gd name="connsiteY2" fmla="*/ 6868886 h 6868886"/>
                <a:gd name="connsiteX3" fmla="*/ 21772 w 6248400"/>
                <a:gd name="connsiteY3" fmla="*/ 6868886 h 6868886"/>
                <a:gd name="connsiteX4" fmla="*/ 0 w 6248400"/>
                <a:gd name="connsiteY4" fmla="*/ 0 h 6868886"/>
                <a:gd name="connsiteX0" fmla="*/ 0 w 13238706"/>
                <a:gd name="connsiteY0" fmla="*/ 0 h 6868886"/>
                <a:gd name="connsiteX1" fmla="*/ 13238706 w 13238706"/>
                <a:gd name="connsiteY1" fmla="*/ 10886 h 6868886"/>
                <a:gd name="connsiteX2" fmla="*/ 11605849 w 13238706"/>
                <a:gd name="connsiteY2" fmla="*/ 6868886 h 6868886"/>
                <a:gd name="connsiteX3" fmla="*/ 7012078 w 13238706"/>
                <a:gd name="connsiteY3" fmla="*/ 6868886 h 6868886"/>
                <a:gd name="connsiteX4" fmla="*/ 0 w 13238706"/>
                <a:gd name="connsiteY4" fmla="*/ 0 h 6868886"/>
                <a:gd name="connsiteX0" fmla="*/ 3630 w 13242336"/>
                <a:gd name="connsiteY0" fmla="*/ 0 h 6868886"/>
                <a:gd name="connsiteX1" fmla="*/ 13242336 w 13242336"/>
                <a:gd name="connsiteY1" fmla="*/ 10886 h 6868886"/>
                <a:gd name="connsiteX2" fmla="*/ 11609479 w 13242336"/>
                <a:gd name="connsiteY2" fmla="*/ 6868886 h 6868886"/>
                <a:gd name="connsiteX3" fmla="*/ 3630 w 13242336"/>
                <a:gd name="connsiteY3" fmla="*/ 6868886 h 6868886"/>
                <a:gd name="connsiteX4" fmla="*/ 3630 w 13242336"/>
                <a:gd name="connsiteY4" fmla="*/ 0 h 6868886"/>
                <a:gd name="connsiteX0" fmla="*/ 0 w 15908085"/>
                <a:gd name="connsiteY0" fmla="*/ 66454 h 6858002"/>
                <a:gd name="connsiteX1" fmla="*/ 15908085 w 15908085"/>
                <a:gd name="connsiteY1" fmla="*/ 2 h 6858002"/>
                <a:gd name="connsiteX2" fmla="*/ 14275228 w 15908085"/>
                <a:gd name="connsiteY2" fmla="*/ 6858002 h 6858002"/>
                <a:gd name="connsiteX3" fmla="*/ 2669379 w 15908085"/>
                <a:gd name="connsiteY3" fmla="*/ 6858002 h 6858002"/>
                <a:gd name="connsiteX4" fmla="*/ 0 w 15908085"/>
                <a:gd name="connsiteY4" fmla="*/ 66454 h 6858002"/>
                <a:gd name="connsiteX0" fmla="*/ 3630 w 15911715"/>
                <a:gd name="connsiteY0" fmla="*/ 66454 h 6858002"/>
                <a:gd name="connsiteX1" fmla="*/ 15911715 w 15911715"/>
                <a:gd name="connsiteY1" fmla="*/ 2 h 6858002"/>
                <a:gd name="connsiteX2" fmla="*/ 14278858 w 15911715"/>
                <a:gd name="connsiteY2" fmla="*/ 6858002 h 6858002"/>
                <a:gd name="connsiteX3" fmla="*/ 3630 w 15911715"/>
                <a:gd name="connsiteY3" fmla="*/ 6858002 h 6858002"/>
                <a:gd name="connsiteX4" fmla="*/ 3630 w 15911715"/>
                <a:gd name="connsiteY4" fmla="*/ 66454 h 6858002"/>
                <a:gd name="connsiteX0" fmla="*/ 3630 w 15911715"/>
                <a:gd name="connsiteY0" fmla="*/ 0 h 6868886"/>
                <a:gd name="connsiteX1" fmla="*/ 15911715 w 15911715"/>
                <a:gd name="connsiteY1" fmla="*/ 10886 h 6868886"/>
                <a:gd name="connsiteX2" fmla="*/ 14278858 w 15911715"/>
                <a:gd name="connsiteY2" fmla="*/ 6868886 h 6868886"/>
                <a:gd name="connsiteX3" fmla="*/ 3630 w 15911715"/>
                <a:gd name="connsiteY3" fmla="*/ 6868886 h 6868886"/>
                <a:gd name="connsiteX4" fmla="*/ 3630 w 15911715"/>
                <a:gd name="connsiteY4" fmla="*/ 0 h 6868886"/>
                <a:gd name="connsiteX0" fmla="*/ 3630 w 15911715"/>
                <a:gd name="connsiteY0" fmla="*/ 0 h 6868886"/>
                <a:gd name="connsiteX1" fmla="*/ 15911715 w 15911715"/>
                <a:gd name="connsiteY1" fmla="*/ 10886 h 6868886"/>
                <a:gd name="connsiteX2" fmla="*/ 14934774 w 15911715"/>
                <a:gd name="connsiteY2" fmla="*/ 3807950 h 6868886"/>
                <a:gd name="connsiteX3" fmla="*/ 3630 w 15911715"/>
                <a:gd name="connsiteY3" fmla="*/ 6868886 h 6868886"/>
                <a:gd name="connsiteX4" fmla="*/ 3630 w 15911715"/>
                <a:gd name="connsiteY4" fmla="*/ 0 h 6868886"/>
                <a:gd name="connsiteX0" fmla="*/ 7257 w 15915342"/>
                <a:gd name="connsiteY0" fmla="*/ 0 h 3807950"/>
                <a:gd name="connsiteX1" fmla="*/ 15915342 w 15915342"/>
                <a:gd name="connsiteY1" fmla="*/ 10886 h 3807950"/>
                <a:gd name="connsiteX2" fmla="*/ 14938401 w 15915342"/>
                <a:gd name="connsiteY2" fmla="*/ 3807950 h 3807950"/>
                <a:gd name="connsiteX3" fmla="*/ 3627 w 15915342"/>
                <a:gd name="connsiteY3" fmla="*/ 3807950 h 3807950"/>
                <a:gd name="connsiteX4" fmla="*/ 7257 w 15915342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4938401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19257771"/>
                <a:gd name="connsiteY0" fmla="*/ 0 h 3807950"/>
                <a:gd name="connsiteX1" fmla="*/ 19257771 w 19257771"/>
                <a:gd name="connsiteY1" fmla="*/ 0 h 3807950"/>
                <a:gd name="connsiteX2" fmla="*/ 15915316 w 19257771"/>
                <a:gd name="connsiteY2" fmla="*/ 3807950 h 3807950"/>
                <a:gd name="connsiteX3" fmla="*/ 3627 w 19257771"/>
                <a:gd name="connsiteY3" fmla="*/ 3807950 h 3807950"/>
                <a:gd name="connsiteX4" fmla="*/ 7257 w 19257771"/>
                <a:gd name="connsiteY4" fmla="*/ 0 h 3807950"/>
                <a:gd name="connsiteX0" fmla="*/ 7257 w 19257771"/>
                <a:gd name="connsiteY0" fmla="*/ 0 h 3807950"/>
                <a:gd name="connsiteX1" fmla="*/ 19257771 w 19257771"/>
                <a:gd name="connsiteY1" fmla="*/ 0 h 3807950"/>
                <a:gd name="connsiteX2" fmla="*/ 15915316 w 19257771"/>
                <a:gd name="connsiteY2" fmla="*/ 3807950 h 3807950"/>
                <a:gd name="connsiteX3" fmla="*/ 3627 w 19257771"/>
                <a:gd name="connsiteY3" fmla="*/ 3807950 h 3807950"/>
                <a:gd name="connsiteX4" fmla="*/ 7257 w 19257771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7965829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0 h 3807950"/>
                <a:gd name="connsiteX2" fmla="*/ 17965829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0 h 3807950"/>
                <a:gd name="connsiteX2" fmla="*/ 18770327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557741"/>
                <a:gd name="connsiteY0" fmla="*/ 0 h 3807950"/>
                <a:gd name="connsiteX1" fmla="*/ 20557741 w 20557741"/>
                <a:gd name="connsiteY1" fmla="*/ 0 h 3807950"/>
                <a:gd name="connsiteX2" fmla="*/ 18770327 w 20557741"/>
                <a:gd name="connsiteY2" fmla="*/ 3807950 h 3807950"/>
                <a:gd name="connsiteX3" fmla="*/ 3627 w 20557741"/>
                <a:gd name="connsiteY3" fmla="*/ 3807950 h 3807950"/>
                <a:gd name="connsiteX4" fmla="*/ 7257 w 20557741"/>
                <a:gd name="connsiteY4" fmla="*/ 0 h 3807950"/>
                <a:gd name="connsiteX0" fmla="*/ 7257 w 24234379"/>
                <a:gd name="connsiteY0" fmla="*/ 0 h 3807950"/>
                <a:gd name="connsiteX1" fmla="*/ 24234379 w 24234379"/>
                <a:gd name="connsiteY1" fmla="*/ 0 h 3807950"/>
                <a:gd name="connsiteX2" fmla="*/ 18770327 w 24234379"/>
                <a:gd name="connsiteY2" fmla="*/ 3807950 h 3807950"/>
                <a:gd name="connsiteX3" fmla="*/ 3627 w 24234379"/>
                <a:gd name="connsiteY3" fmla="*/ 3807950 h 3807950"/>
                <a:gd name="connsiteX4" fmla="*/ 7257 w 24234379"/>
                <a:gd name="connsiteY4" fmla="*/ 0 h 3807950"/>
                <a:gd name="connsiteX0" fmla="*/ 7257 w 36437329"/>
                <a:gd name="connsiteY0" fmla="*/ 3 h 3807953"/>
                <a:gd name="connsiteX1" fmla="*/ 36437329 w 36437329"/>
                <a:gd name="connsiteY1" fmla="*/ 0 h 3807953"/>
                <a:gd name="connsiteX2" fmla="*/ 18770327 w 36437329"/>
                <a:gd name="connsiteY2" fmla="*/ 3807953 h 3807953"/>
                <a:gd name="connsiteX3" fmla="*/ 3627 w 36437329"/>
                <a:gd name="connsiteY3" fmla="*/ 3807953 h 3807953"/>
                <a:gd name="connsiteX4" fmla="*/ 7257 w 36437329"/>
                <a:gd name="connsiteY4" fmla="*/ 3 h 3807953"/>
                <a:gd name="connsiteX0" fmla="*/ 7257 w 36437329"/>
                <a:gd name="connsiteY0" fmla="*/ 3 h 3807953"/>
                <a:gd name="connsiteX1" fmla="*/ 36437329 w 36437329"/>
                <a:gd name="connsiteY1" fmla="*/ 0 h 3807953"/>
                <a:gd name="connsiteX2" fmla="*/ 24223039 w 36437329"/>
                <a:gd name="connsiteY2" fmla="*/ 3807953 h 3807953"/>
                <a:gd name="connsiteX3" fmla="*/ 3627 w 36437329"/>
                <a:gd name="connsiteY3" fmla="*/ 3807953 h 3807953"/>
                <a:gd name="connsiteX4" fmla="*/ 7257 w 36437329"/>
                <a:gd name="connsiteY4" fmla="*/ 3 h 3807953"/>
                <a:gd name="connsiteX0" fmla="*/ 7257 w 39547839"/>
                <a:gd name="connsiteY0" fmla="*/ 3 h 3807953"/>
                <a:gd name="connsiteX1" fmla="*/ 39547839 w 39547839"/>
                <a:gd name="connsiteY1" fmla="*/ 0 h 3807953"/>
                <a:gd name="connsiteX2" fmla="*/ 24223039 w 39547839"/>
                <a:gd name="connsiteY2" fmla="*/ 3807953 h 3807953"/>
                <a:gd name="connsiteX3" fmla="*/ 3627 w 39547839"/>
                <a:gd name="connsiteY3" fmla="*/ 3807953 h 3807953"/>
                <a:gd name="connsiteX4" fmla="*/ 7257 w 39547839"/>
                <a:gd name="connsiteY4" fmla="*/ 3 h 3807953"/>
                <a:gd name="connsiteX0" fmla="*/ 7257 w 34705241"/>
                <a:gd name="connsiteY0" fmla="*/ 3 h 3807953"/>
                <a:gd name="connsiteX1" fmla="*/ 34705241 w 34705241"/>
                <a:gd name="connsiteY1" fmla="*/ 0 h 3807953"/>
                <a:gd name="connsiteX2" fmla="*/ 24223039 w 34705241"/>
                <a:gd name="connsiteY2" fmla="*/ 3807953 h 3807953"/>
                <a:gd name="connsiteX3" fmla="*/ 3627 w 34705241"/>
                <a:gd name="connsiteY3" fmla="*/ 3807953 h 3807953"/>
                <a:gd name="connsiteX4" fmla="*/ 7257 w 34705241"/>
                <a:gd name="connsiteY4" fmla="*/ 3 h 3807953"/>
                <a:gd name="connsiteX0" fmla="*/ 7257 w 24223039"/>
                <a:gd name="connsiteY0" fmla="*/ 9695 h 3817645"/>
                <a:gd name="connsiteX1" fmla="*/ 20231161 w 24223039"/>
                <a:gd name="connsiteY1" fmla="*/ 0 h 3817645"/>
                <a:gd name="connsiteX2" fmla="*/ 24223039 w 24223039"/>
                <a:gd name="connsiteY2" fmla="*/ 3817645 h 3817645"/>
                <a:gd name="connsiteX3" fmla="*/ 3627 w 24223039"/>
                <a:gd name="connsiteY3" fmla="*/ 3817645 h 3817645"/>
                <a:gd name="connsiteX4" fmla="*/ 7257 w 24223039"/>
                <a:gd name="connsiteY4" fmla="*/ 9695 h 3817645"/>
                <a:gd name="connsiteX0" fmla="*/ 7257 w 28356173"/>
                <a:gd name="connsiteY0" fmla="*/ 3 h 3807953"/>
                <a:gd name="connsiteX1" fmla="*/ 28356173 w 28356173"/>
                <a:gd name="connsiteY1" fmla="*/ 0 h 3807953"/>
                <a:gd name="connsiteX2" fmla="*/ 24223039 w 28356173"/>
                <a:gd name="connsiteY2" fmla="*/ 3807953 h 3807953"/>
                <a:gd name="connsiteX3" fmla="*/ 3627 w 28356173"/>
                <a:gd name="connsiteY3" fmla="*/ 3807953 h 3807953"/>
                <a:gd name="connsiteX4" fmla="*/ 7257 w 28356173"/>
                <a:gd name="connsiteY4" fmla="*/ 3 h 3807953"/>
                <a:gd name="connsiteX0" fmla="*/ 14178065 w 28356173"/>
                <a:gd name="connsiteY0" fmla="*/ 0 h 3807962"/>
                <a:gd name="connsiteX1" fmla="*/ 28356173 w 28356173"/>
                <a:gd name="connsiteY1" fmla="*/ 9 h 3807962"/>
                <a:gd name="connsiteX2" fmla="*/ 24223039 w 28356173"/>
                <a:gd name="connsiteY2" fmla="*/ 3807962 h 3807962"/>
                <a:gd name="connsiteX3" fmla="*/ 3627 w 28356173"/>
                <a:gd name="connsiteY3" fmla="*/ 3807962 h 3807962"/>
                <a:gd name="connsiteX4" fmla="*/ 14178065 w 28356173"/>
                <a:gd name="connsiteY4" fmla="*/ 0 h 3807962"/>
                <a:gd name="connsiteX0" fmla="*/ 3619 w 14181727"/>
                <a:gd name="connsiteY0" fmla="*/ 0 h 3807962"/>
                <a:gd name="connsiteX1" fmla="*/ 14181727 w 14181727"/>
                <a:gd name="connsiteY1" fmla="*/ 9 h 3807962"/>
                <a:gd name="connsiteX2" fmla="*/ 10048593 w 14181727"/>
                <a:gd name="connsiteY2" fmla="*/ 3807962 h 3807962"/>
                <a:gd name="connsiteX3" fmla="*/ 3619 w 14181727"/>
                <a:gd name="connsiteY3" fmla="*/ 3607974 h 3807962"/>
                <a:gd name="connsiteX4" fmla="*/ 3619 w 14181727"/>
                <a:gd name="connsiteY4" fmla="*/ 0 h 3807962"/>
                <a:gd name="connsiteX0" fmla="*/ 7238 w 14185346"/>
                <a:gd name="connsiteY0" fmla="*/ 0 h 3807962"/>
                <a:gd name="connsiteX1" fmla="*/ 14185346 w 14185346"/>
                <a:gd name="connsiteY1" fmla="*/ 9 h 3807962"/>
                <a:gd name="connsiteX2" fmla="*/ 10052212 w 14185346"/>
                <a:gd name="connsiteY2" fmla="*/ 3807962 h 3807962"/>
                <a:gd name="connsiteX3" fmla="*/ 3619 w 14185346"/>
                <a:gd name="connsiteY3" fmla="*/ 3807962 h 3807962"/>
                <a:gd name="connsiteX4" fmla="*/ 7238 w 14185346"/>
                <a:gd name="connsiteY4" fmla="*/ 0 h 380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5346" h="3807962">
                  <a:moveTo>
                    <a:pt x="7238" y="0"/>
                  </a:moveTo>
                  <a:lnTo>
                    <a:pt x="14185346" y="9"/>
                  </a:lnTo>
                  <a:lnTo>
                    <a:pt x="10052212" y="3807962"/>
                  </a:lnTo>
                  <a:lnTo>
                    <a:pt x="3619" y="3807962"/>
                  </a:lnTo>
                  <a:cubicBezTo>
                    <a:pt x="-10" y="1518333"/>
                    <a:pt x="21753" y="2289629"/>
                    <a:pt x="723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A4E6"/>
                </a:gs>
                <a:gs pos="100000">
                  <a:srgbClr val="1742DB"/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91440" tIns="45720" rtlCol="0" anchor="ctr"/>
            <a:lstStyle/>
            <a:p>
              <a:pPr algn="ctr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b="1" kern="0" dirty="0">
                  <a:solidFill>
                    <a:prstClr val="white"/>
                  </a:solidFill>
                  <a:latin typeface="Futura Bk"/>
                </a:rPr>
                <a:t>2</a:t>
              </a:r>
            </a:p>
          </p:txBody>
        </p:sp>
        <p:sp>
          <p:nvSpPr>
            <p:cNvPr id="83" name="TextBox 33"/>
            <p:cNvSpPr txBox="1"/>
            <p:nvPr/>
          </p:nvSpPr>
          <p:spPr>
            <a:xfrm>
              <a:off x="975361" y="1822453"/>
              <a:ext cx="7501889" cy="60564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514350" indent="-514350">
                <a:lnSpc>
                  <a:spcPct val="120000"/>
                </a:lnSpc>
              </a:pPr>
              <a:r>
                <a:rPr lang="zh-CN" altLang="en-US" sz="2000" dirty="0" smtClean="0">
                  <a:latin typeface="Arial" pitchFamily="34" charset="0"/>
                  <a:ea typeface="微软雅黑" pitchFamily="34" charset="-122"/>
                </a:rPr>
                <a:t>上线运行情况</a:t>
              </a:r>
              <a:endParaRPr lang="zh-CN" altLang="en-US" sz="2000" dirty="0">
                <a:latin typeface="Arial" pitchFamily="34" charset="0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293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91D5D"/>
        </a:solidFill>
        <a:ln w="6350" algn="ctr">
          <a:noFill/>
          <a:miter lim="800000"/>
          <a:headEnd type="none" w="sm" len="sm"/>
          <a:tailEnd type="none" w="sm" len="sm"/>
        </a:ln>
        <a:effectLst>
          <a:outerShdw dist="17961" dir="2700000" algn="ctr" rotWithShape="0">
            <a:srgbClr val="808080"/>
          </a:outerShdw>
        </a:effectLst>
      </a:spPr>
      <a:bodyPr tIns="91440" bIns="91440" anchor="ctr"/>
      <a:lstStyle>
        <a:defPPr algn="ctr" fontAlgn="auto">
          <a:spcBef>
            <a:spcPts val="0"/>
          </a:spcBef>
          <a:spcAft>
            <a:spcPts val="0"/>
          </a:spcAft>
          <a:defRPr b="1" kern="0" dirty="0" smtClean="0">
            <a:solidFill>
              <a:srgbClr val="FFFFFF"/>
            </a:solidFill>
            <a:latin typeface="Arial" pitchFamily="34" charset="0"/>
            <a:ea typeface="宋体" pitchFamily="2" charset="-122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38862</TotalTime>
  <Words>677</Words>
  <Application>Microsoft Office PowerPoint</Application>
  <PresentationFormat>全屏显示(4:3)</PresentationFormat>
  <Paragraphs>173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Futura Bk</vt:lpstr>
      <vt:lpstr>HP Simplified</vt:lpstr>
      <vt:lpstr>黑体</vt:lpstr>
      <vt:lpstr>宋体</vt:lpstr>
      <vt:lpstr>微软雅黑</vt:lpstr>
      <vt:lpstr>Arial</vt:lpstr>
      <vt:lpstr>Calibri</vt:lpstr>
      <vt:lpstr>Century Gothic</vt:lpstr>
      <vt:lpstr>Wingdings</vt:lpstr>
      <vt:lpstr>Office 主题</vt:lpstr>
      <vt:lpstr>科尔本仓库管理系统项目总结会</vt:lpstr>
      <vt:lpstr>汇报主提纲</vt:lpstr>
      <vt:lpstr>仓库管理项目进展</vt:lpstr>
      <vt:lpstr>仓库管理项目进展</vt:lpstr>
      <vt:lpstr>仓库管理项目进展</vt:lpstr>
      <vt:lpstr>仓库管理项目进展</vt:lpstr>
      <vt:lpstr>仓库管理项目进展</vt:lpstr>
      <vt:lpstr>仓库管理项目进展</vt:lpstr>
      <vt:lpstr>汇报主提纲</vt:lpstr>
      <vt:lpstr>仓库管理项目进展</vt:lpstr>
      <vt:lpstr>仓库管理项目进展</vt:lpstr>
      <vt:lpstr>仓库管理项目进展</vt:lpstr>
      <vt:lpstr>仓库管理项目进展</vt:lpstr>
      <vt:lpstr>仓库管理项目进展</vt:lpstr>
      <vt:lpstr>仓库管理项目进展</vt:lpstr>
      <vt:lpstr>仓库管理项目进展</vt:lpstr>
      <vt:lpstr>仓库管理项目进展</vt:lpstr>
      <vt:lpstr>汇报主提纲</vt:lpstr>
      <vt:lpstr>仓库管理项目进展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Zhangjunjie</dc:creator>
  <cp:lastModifiedBy>druidwang</cp:lastModifiedBy>
  <cp:revision>2786</cp:revision>
  <cp:lastPrinted>2015-11-03T06:02:54Z</cp:lastPrinted>
  <dcterms:created xsi:type="dcterms:W3CDTF">2012-03-28T03:32:23Z</dcterms:created>
  <dcterms:modified xsi:type="dcterms:W3CDTF">2017-08-04T03:48:27Z</dcterms:modified>
</cp:coreProperties>
</file>